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  <a:srgbClr val="008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49BA2-C7B5-4A81-AF4F-81D0E91750D2}" type="datetimeFigureOut">
              <a:rPr lang="es-GT" smtClean="0"/>
              <a:pPr/>
              <a:t>27/03/2016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9EFD6-DE6E-47D7-B004-F686359FD106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xmlns="" val="428550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49BA2-C7B5-4A81-AF4F-81D0E91750D2}" type="datetimeFigureOut">
              <a:rPr lang="es-GT" smtClean="0"/>
              <a:pPr/>
              <a:t>27/03/2016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9EFD6-DE6E-47D7-B004-F686359FD106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xmlns="" val="3886391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49BA2-C7B5-4A81-AF4F-81D0E91750D2}" type="datetimeFigureOut">
              <a:rPr lang="es-GT" smtClean="0"/>
              <a:pPr/>
              <a:t>27/03/2016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9EFD6-DE6E-47D7-B004-F686359FD106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xmlns="" val="3041364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49BA2-C7B5-4A81-AF4F-81D0E91750D2}" type="datetimeFigureOut">
              <a:rPr lang="es-GT" smtClean="0"/>
              <a:pPr/>
              <a:t>27/03/2016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9EFD6-DE6E-47D7-B004-F686359FD106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xmlns="" val="1052348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49BA2-C7B5-4A81-AF4F-81D0E91750D2}" type="datetimeFigureOut">
              <a:rPr lang="es-GT" smtClean="0"/>
              <a:pPr/>
              <a:t>27/03/2016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9EFD6-DE6E-47D7-B004-F686359FD106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xmlns="" val="2026451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49BA2-C7B5-4A81-AF4F-81D0E91750D2}" type="datetimeFigureOut">
              <a:rPr lang="es-GT" smtClean="0"/>
              <a:pPr/>
              <a:t>27/03/2016</a:t>
            </a:fld>
            <a:endParaRPr lang="es-GT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9EFD6-DE6E-47D7-B004-F686359FD106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xmlns="" val="1118848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49BA2-C7B5-4A81-AF4F-81D0E91750D2}" type="datetimeFigureOut">
              <a:rPr lang="es-GT" smtClean="0"/>
              <a:pPr/>
              <a:t>27/03/2016</a:t>
            </a:fld>
            <a:endParaRPr lang="es-GT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9EFD6-DE6E-47D7-B004-F686359FD106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xmlns="" val="741529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49BA2-C7B5-4A81-AF4F-81D0E91750D2}" type="datetimeFigureOut">
              <a:rPr lang="es-GT" smtClean="0"/>
              <a:pPr/>
              <a:t>27/03/2016</a:t>
            </a:fld>
            <a:endParaRPr lang="es-GT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9EFD6-DE6E-47D7-B004-F686359FD106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xmlns="" val="858031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49BA2-C7B5-4A81-AF4F-81D0E91750D2}" type="datetimeFigureOut">
              <a:rPr lang="es-GT" smtClean="0"/>
              <a:pPr/>
              <a:t>27/03/2016</a:t>
            </a:fld>
            <a:endParaRPr lang="es-GT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9EFD6-DE6E-47D7-B004-F686359FD106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xmlns="" val="2682723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49BA2-C7B5-4A81-AF4F-81D0E91750D2}" type="datetimeFigureOut">
              <a:rPr lang="es-GT" smtClean="0"/>
              <a:pPr/>
              <a:t>27/03/2016</a:t>
            </a:fld>
            <a:endParaRPr lang="es-GT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9EFD6-DE6E-47D7-B004-F686359FD106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xmlns="" val="1191915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49BA2-C7B5-4A81-AF4F-81D0E91750D2}" type="datetimeFigureOut">
              <a:rPr lang="es-GT" smtClean="0"/>
              <a:pPr/>
              <a:t>27/03/2016</a:t>
            </a:fld>
            <a:endParaRPr lang="es-GT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9EFD6-DE6E-47D7-B004-F686359FD106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xmlns="" val="420787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49BA2-C7B5-4A81-AF4F-81D0E91750D2}" type="datetimeFigureOut">
              <a:rPr lang="es-GT" smtClean="0"/>
              <a:pPr/>
              <a:t>27/03/2016</a:t>
            </a:fld>
            <a:endParaRPr lang="es-GT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09EFD6-DE6E-47D7-B004-F686359FD106}" type="slidenum">
              <a:rPr lang="es-GT" smtClean="0"/>
              <a:pPr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xmlns="" val="2535559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0"/>
            <a:ext cx="1835696" cy="3329340"/>
          </a:xfrm>
          <a:prstGeom prst="rect">
            <a:avLst/>
          </a:prstGeom>
        </p:spPr>
      </p:pic>
      <p:sp>
        <p:nvSpPr>
          <p:cNvPr id="3" name="2 CuadroTexto"/>
          <p:cNvSpPr txBox="1"/>
          <p:nvPr/>
        </p:nvSpPr>
        <p:spPr>
          <a:xfrm>
            <a:off x="-1" y="836712"/>
            <a:ext cx="9141265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2400" dirty="0" smtClean="0">
                <a:solidFill>
                  <a:schemeClr val="bg1"/>
                </a:solidFill>
                <a:latin typeface="+mj-lt"/>
              </a:rPr>
              <a:t>El martes de Pascua, 29 de marzo de 2016</a:t>
            </a:r>
          </a:p>
          <a:p>
            <a:pPr algn="r"/>
            <a:r>
              <a:rPr lang="es-ES" sz="2400" dirty="0" smtClean="0">
                <a:solidFill>
                  <a:schemeClr val="bg1"/>
                </a:solidFill>
                <a:latin typeface="+mj-lt"/>
              </a:rPr>
              <a:t>celebraremos una eucaristía</a:t>
            </a:r>
          </a:p>
          <a:p>
            <a:pPr algn="r"/>
            <a:r>
              <a:rPr lang="es-ES" sz="2400" dirty="0" smtClean="0">
                <a:solidFill>
                  <a:schemeClr val="bg1"/>
                </a:solidFill>
                <a:latin typeface="+mj-lt"/>
              </a:rPr>
              <a:t>para orar, hacer memoria y dar gracias por la vida de</a:t>
            </a:r>
          </a:p>
          <a:p>
            <a:pPr algn="r"/>
            <a:r>
              <a:rPr lang="es-ES" sz="4000" dirty="0" smtClean="0">
                <a:solidFill>
                  <a:schemeClr val="bg1"/>
                </a:solidFill>
                <a:latin typeface="+mj-lt"/>
              </a:rPr>
              <a:t>María Amparo García Rodríguez</a:t>
            </a:r>
          </a:p>
          <a:p>
            <a:pPr algn="r"/>
            <a:r>
              <a:rPr lang="es-ES" sz="2400" dirty="0" smtClean="0">
                <a:solidFill>
                  <a:schemeClr val="bg1"/>
                </a:solidFill>
                <a:latin typeface="+mj-lt"/>
              </a:rPr>
              <a:t>en el segundo aniversario de su fallecimiento</a:t>
            </a:r>
          </a:p>
          <a:p>
            <a:pPr algn="r"/>
            <a:endParaRPr lang="es-ES" sz="2000" dirty="0" smtClean="0">
              <a:solidFill>
                <a:schemeClr val="bg1"/>
              </a:solidFill>
              <a:latin typeface="+mj-lt"/>
            </a:endParaRPr>
          </a:p>
          <a:p>
            <a:pPr algn="r"/>
            <a:endParaRPr lang="es-ES" sz="2000" dirty="0">
              <a:solidFill>
                <a:schemeClr val="bg1"/>
              </a:solidFill>
              <a:latin typeface="+mj-lt"/>
            </a:endParaRPr>
          </a:p>
          <a:p>
            <a:pPr algn="r"/>
            <a:r>
              <a:rPr lang="es-ES" sz="2400" dirty="0" smtClean="0">
                <a:solidFill>
                  <a:schemeClr val="bg1"/>
                </a:solidFill>
                <a:latin typeface="+mj-lt"/>
              </a:rPr>
              <a:t>Les invitamos cordialmente a acompañarnos en esta liturgia,</a:t>
            </a:r>
          </a:p>
          <a:p>
            <a:pPr algn="r"/>
            <a:r>
              <a:rPr lang="es-ES" sz="2400" dirty="0" smtClean="0">
                <a:solidFill>
                  <a:schemeClr val="bg1"/>
                </a:solidFill>
                <a:latin typeface="+mj-lt"/>
              </a:rPr>
              <a:t>a las 19:00 h. en la Parroquia de El Carmelo,</a:t>
            </a:r>
          </a:p>
          <a:p>
            <a:pPr algn="r"/>
            <a:r>
              <a:rPr lang="es-ES" sz="2400" dirty="0" smtClean="0">
                <a:solidFill>
                  <a:schemeClr val="bg1"/>
                </a:solidFill>
                <a:effectLst/>
                <a:latin typeface="+mj-lt"/>
              </a:rPr>
              <a:t>12 Avenida “A” 0-77, Zona 7, Guatemala</a:t>
            </a:r>
          </a:p>
          <a:p>
            <a:pPr algn="r"/>
            <a:endParaRPr lang="es-ES" dirty="0">
              <a:solidFill>
                <a:schemeClr val="bg1"/>
              </a:solidFill>
              <a:latin typeface="+mj-lt"/>
            </a:endParaRPr>
          </a:p>
          <a:p>
            <a:pPr algn="r"/>
            <a:endParaRPr lang="es-ES" dirty="0" smtClean="0">
              <a:solidFill>
                <a:schemeClr val="bg1"/>
              </a:solidFill>
              <a:effectLst/>
              <a:latin typeface="+mj-lt"/>
            </a:endParaRPr>
          </a:p>
          <a:p>
            <a:pPr algn="ctr"/>
            <a:r>
              <a:rPr lang="es-ES" sz="1700" dirty="0" smtClean="0">
                <a:solidFill>
                  <a:schemeClr val="bg1"/>
                </a:solidFill>
                <a:latin typeface="+mj-lt"/>
              </a:rPr>
              <a:t>Juan Vandeveire, Héctor Antonio Vandeveire García, Nicole y Natalie Vandeveire Ordóñez,</a:t>
            </a:r>
          </a:p>
          <a:p>
            <a:pPr algn="ctr"/>
            <a:r>
              <a:rPr lang="es-ES" sz="1700" dirty="0" smtClean="0">
                <a:solidFill>
                  <a:schemeClr val="bg1"/>
                </a:solidFill>
                <a:effectLst/>
                <a:latin typeface="+mj-lt"/>
              </a:rPr>
              <a:t>Julio y Édgar García y demás familiares en Guatemala, Canadá, Estados Unidos, Alemania y Bélgica</a:t>
            </a:r>
          </a:p>
          <a:p>
            <a:pPr algn="ctr"/>
            <a:r>
              <a:rPr lang="es-ES" sz="1700" dirty="0" smtClean="0">
                <a:solidFill>
                  <a:schemeClr val="bg1"/>
                </a:solidFill>
                <a:latin typeface="+mj-lt"/>
              </a:rPr>
              <a:t>les agradecemos por sus oraciones y por participar en esta Eucaristía</a:t>
            </a:r>
            <a:endParaRPr lang="es-GT" sz="1700" dirty="0" smtClean="0">
              <a:solidFill>
                <a:schemeClr val="bg1"/>
              </a:solidFill>
              <a:effectLst/>
              <a:latin typeface="+mj-lt"/>
            </a:endParaRPr>
          </a:p>
          <a:p>
            <a:pPr algn="r"/>
            <a:endParaRPr lang="es-GT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2794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111</Words>
  <Application>Microsoft Office PowerPoint</Application>
  <PresentationFormat>Presentación en pantalla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Vandeveire</dc:creator>
  <cp:lastModifiedBy>Rosario</cp:lastModifiedBy>
  <cp:revision>5</cp:revision>
  <dcterms:created xsi:type="dcterms:W3CDTF">2016-03-26T18:35:43Z</dcterms:created>
  <dcterms:modified xsi:type="dcterms:W3CDTF">2016-03-27T16:46:51Z</dcterms:modified>
</cp:coreProperties>
</file>