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928225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0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C298-A4BF-4531-B0D9-F5D7072391C6}" type="datetimeFigureOut">
              <a:rPr lang="es-GT" smtClean="0"/>
              <a:pPr/>
              <a:t>21/03/2017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DD151-C4B7-41C6-88EF-2DBFC1FE124D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9017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C298-A4BF-4531-B0D9-F5D7072391C6}" type="datetimeFigureOut">
              <a:rPr lang="es-GT" smtClean="0"/>
              <a:pPr/>
              <a:t>21/03/2017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DD151-C4B7-41C6-88EF-2DBFC1FE124D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125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C298-A4BF-4531-B0D9-F5D7072391C6}" type="datetimeFigureOut">
              <a:rPr lang="es-GT" smtClean="0"/>
              <a:pPr/>
              <a:t>21/03/2017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DD151-C4B7-41C6-88EF-2DBFC1FE124D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3526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C298-A4BF-4531-B0D9-F5D7072391C6}" type="datetimeFigureOut">
              <a:rPr lang="es-GT" smtClean="0"/>
              <a:pPr/>
              <a:t>21/03/2017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DD151-C4B7-41C6-88EF-2DBFC1FE124D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6664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C298-A4BF-4531-B0D9-F5D7072391C6}" type="datetimeFigureOut">
              <a:rPr lang="es-GT" smtClean="0"/>
              <a:pPr/>
              <a:t>21/03/2017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DD151-C4B7-41C6-88EF-2DBFC1FE124D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9252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C298-A4BF-4531-B0D9-F5D7072391C6}" type="datetimeFigureOut">
              <a:rPr lang="es-GT" smtClean="0"/>
              <a:pPr/>
              <a:t>21/03/2017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DD151-C4B7-41C6-88EF-2DBFC1FE124D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8140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C298-A4BF-4531-B0D9-F5D7072391C6}" type="datetimeFigureOut">
              <a:rPr lang="es-GT" smtClean="0"/>
              <a:pPr/>
              <a:t>21/03/2017</a:t>
            </a:fld>
            <a:endParaRPr lang="es-GT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DD151-C4B7-41C6-88EF-2DBFC1FE124D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8108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C298-A4BF-4531-B0D9-F5D7072391C6}" type="datetimeFigureOut">
              <a:rPr lang="es-GT" smtClean="0"/>
              <a:pPr/>
              <a:t>21/03/2017</a:t>
            </a:fld>
            <a:endParaRPr lang="es-GT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DD151-C4B7-41C6-88EF-2DBFC1FE124D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8031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C298-A4BF-4531-B0D9-F5D7072391C6}" type="datetimeFigureOut">
              <a:rPr lang="es-GT" smtClean="0"/>
              <a:pPr/>
              <a:t>21/03/2017</a:t>
            </a:fld>
            <a:endParaRPr lang="es-GT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DD151-C4B7-41C6-88EF-2DBFC1FE124D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8276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C298-A4BF-4531-B0D9-F5D7072391C6}" type="datetimeFigureOut">
              <a:rPr lang="es-GT" smtClean="0"/>
              <a:pPr/>
              <a:t>21/03/2017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DD151-C4B7-41C6-88EF-2DBFC1FE124D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3235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C298-A4BF-4531-B0D9-F5D7072391C6}" type="datetimeFigureOut">
              <a:rPr lang="es-GT" smtClean="0"/>
              <a:pPr/>
              <a:t>21/03/2017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DD151-C4B7-41C6-88EF-2DBFC1FE124D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6172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8C298-A4BF-4531-B0D9-F5D7072391C6}" type="datetimeFigureOut">
              <a:rPr lang="es-GT" smtClean="0"/>
              <a:pPr/>
              <a:t>21/03/2017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DD151-C4B7-41C6-88EF-2DBFC1FE124D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6867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612845"/>
            <a:ext cx="9144000" cy="507831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GT" b="1" i="1" dirty="0">
                <a:solidFill>
                  <a:schemeClr val="bg1"/>
                </a:solidFill>
              </a:rPr>
              <a:t>Vives en nosotros y en el corazón de tu pueblo</a:t>
            </a:r>
            <a:endParaRPr lang="es-GT" i="1" dirty="0">
              <a:solidFill>
                <a:schemeClr val="bg1"/>
              </a:solidFill>
            </a:endParaRPr>
          </a:p>
          <a:p>
            <a:pPr algn="ctr"/>
            <a:r>
              <a:rPr lang="es-GT" dirty="0">
                <a:solidFill>
                  <a:schemeClr val="bg1"/>
                </a:solidFill>
              </a:rPr>
              <a:t> </a:t>
            </a:r>
          </a:p>
          <a:p>
            <a:pPr algn="ctr"/>
            <a:r>
              <a:rPr lang="es-GT" dirty="0">
                <a:solidFill>
                  <a:schemeClr val="bg1"/>
                </a:solidFill>
              </a:rPr>
              <a:t>No olvidamos a </a:t>
            </a:r>
          </a:p>
          <a:p>
            <a:pPr algn="ctr"/>
            <a:r>
              <a:rPr lang="es-GT" b="1" dirty="0">
                <a:solidFill>
                  <a:schemeClr val="bg1"/>
                </a:solidFill>
              </a:rPr>
              <a:t>María Amparo García Rodríguez</a:t>
            </a:r>
            <a:endParaRPr lang="es-GT" dirty="0">
              <a:solidFill>
                <a:schemeClr val="bg1"/>
              </a:solidFill>
            </a:endParaRPr>
          </a:p>
          <a:p>
            <a:pPr algn="ctr"/>
            <a:r>
              <a:rPr lang="es-GT" dirty="0">
                <a:solidFill>
                  <a:schemeClr val="bg1"/>
                </a:solidFill>
              </a:rPr>
              <a:t> </a:t>
            </a:r>
          </a:p>
          <a:p>
            <a:pPr algn="ctr"/>
            <a:r>
              <a:rPr lang="es-GT" dirty="0">
                <a:solidFill>
                  <a:schemeClr val="bg1"/>
                </a:solidFill>
              </a:rPr>
              <a:t>Por lo que les invitamos cordialmente a acompañarnos</a:t>
            </a:r>
          </a:p>
          <a:p>
            <a:pPr algn="ctr"/>
            <a:r>
              <a:rPr lang="es-GT" dirty="0">
                <a:solidFill>
                  <a:schemeClr val="bg1"/>
                </a:solidFill>
              </a:rPr>
              <a:t>en torno a su memoria,</a:t>
            </a:r>
          </a:p>
          <a:p>
            <a:pPr algn="ctr"/>
            <a:r>
              <a:rPr lang="es-GT" dirty="0">
                <a:solidFill>
                  <a:schemeClr val="bg1"/>
                </a:solidFill>
              </a:rPr>
              <a:t>en el tercer aniversario de su fallecimiento</a:t>
            </a:r>
          </a:p>
          <a:p>
            <a:pPr algn="ctr"/>
            <a:r>
              <a:rPr lang="es-GT" dirty="0">
                <a:solidFill>
                  <a:schemeClr val="bg1"/>
                </a:solidFill>
              </a:rPr>
              <a:t> </a:t>
            </a:r>
          </a:p>
          <a:p>
            <a:pPr algn="ctr"/>
            <a:r>
              <a:rPr lang="es-GT" dirty="0">
                <a:solidFill>
                  <a:schemeClr val="bg1"/>
                </a:solidFill>
              </a:rPr>
              <a:t>Nos juntaremos para celebrar una eucaristía</a:t>
            </a:r>
          </a:p>
          <a:p>
            <a:pPr algn="ctr"/>
            <a:r>
              <a:rPr lang="es-GT" dirty="0">
                <a:solidFill>
                  <a:schemeClr val="bg1"/>
                </a:solidFill>
              </a:rPr>
              <a:t>el miércoles 29 de marzo de 2017,</a:t>
            </a:r>
          </a:p>
          <a:p>
            <a:pPr algn="ctr"/>
            <a:r>
              <a:rPr lang="es-GT" dirty="0">
                <a:solidFill>
                  <a:schemeClr val="bg1"/>
                </a:solidFill>
              </a:rPr>
              <a:t>a las 18:00 h. en la parroquia del Carmelo</a:t>
            </a:r>
          </a:p>
          <a:p>
            <a:pPr algn="ctr"/>
            <a:r>
              <a:rPr lang="es-GT" dirty="0">
                <a:solidFill>
                  <a:schemeClr val="bg1"/>
                </a:solidFill>
              </a:rPr>
              <a:t>12 Avenida “A” 0-77, Zona 7, Guatemala</a:t>
            </a:r>
          </a:p>
          <a:p>
            <a:pPr algn="ctr"/>
            <a:r>
              <a:rPr lang="es-GT" dirty="0">
                <a:solidFill>
                  <a:schemeClr val="bg1"/>
                </a:solidFill>
              </a:rPr>
              <a:t> </a:t>
            </a:r>
          </a:p>
          <a:p>
            <a:pPr algn="ctr"/>
            <a:r>
              <a:rPr lang="es-GT" dirty="0">
                <a:solidFill>
                  <a:schemeClr val="bg1"/>
                </a:solidFill>
              </a:rPr>
              <a:t>Les agradecemos por </a:t>
            </a:r>
            <a:r>
              <a:rPr lang="es-GT">
                <a:solidFill>
                  <a:schemeClr val="bg1"/>
                </a:solidFill>
              </a:rPr>
              <a:t>su participación,</a:t>
            </a:r>
            <a:endParaRPr lang="es-GT" dirty="0">
              <a:solidFill>
                <a:schemeClr val="bg1"/>
              </a:solidFill>
            </a:endParaRPr>
          </a:p>
          <a:p>
            <a:pPr algn="ctr"/>
            <a:r>
              <a:rPr lang="es-GT" dirty="0">
                <a:solidFill>
                  <a:schemeClr val="bg1"/>
                </a:solidFill>
              </a:rPr>
              <a:t> </a:t>
            </a:r>
          </a:p>
          <a:p>
            <a:pPr algn="ctr"/>
            <a:r>
              <a:rPr lang="es-GT" dirty="0">
                <a:solidFill>
                  <a:schemeClr val="bg1"/>
                </a:solidFill>
              </a:rPr>
              <a:t>Juan Vandeveire, Héctor Antonio Vandeveire García, Nicole y Natalie Vandeveire Ordóñez,</a:t>
            </a:r>
          </a:p>
          <a:p>
            <a:pPr algn="ctr"/>
            <a:r>
              <a:rPr lang="es-GT" dirty="0">
                <a:solidFill>
                  <a:schemeClr val="bg1"/>
                </a:solidFill>
              </a:rPr>
              <a:t>Julio y Édgar García y demás familiares</a:t>
            </a:r>
          </a:p>
        </p:txBody>
      </p:sp>
    </p:spTree>
    <p:extLst>
      <p:ext uri="{BB962C8B-B14F-4D97-AF65-F5344CB8AC3E}">
        <p14:creationId xmlns:p14="http://schemas.microsoft.com/office/powerpoint/2010/main" val="11070109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10</Words>
  <Application>Microsoft Office PowerPoint</Application>
  <PresentationFormat>Presentación en pantalla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Vandeveire</dc:creator>
  <cp:lastModifiedBy>Rosario Hermano</cp:lastModifiedBy>
  <cp:revision>5</cp:revision>
  <cp:lastPrinted>2017-03-21T03:01:49Z</cp:lastPrinted>
  <dcterms:created xsi:type="dcterms:W3CDTF">2017-03-21T02:54:58Z</dcterms:created>
  <dcterms:modified xsi:type="dcterms:W3CDTF">2017-03-21T21:29:12Z</dcterms:modified>
</cp:coreProperties>
</file>