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notesSlides/notesSlide5.xml" ContentType="application/vnd.openxmlformats-officedocument.presentationml.notesSlid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6" r:id="rId7"/>
    <p:sldId id="263" r:id="rId8"/>
    <p:sldId id="267" r:id="rId9"/>
    <p:sldId id="268" r:id="rId10"/>
    <p:sldId id="270" r:id="rId11"/>
    <p:sldId id="262" r:id="rId12"/>
    <p:sldId id="265" r:id="rId13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651" autoAdjust="0"/>
    <p:restoredTop sz="98906" autoAdjust="0"/>
  </p:normalViewPr>
  <p:slideViewPr>
    <p:cSldViewPr>
      <p:cViewPr>
        <p:scale>
          <a:sx n="70" d="100"/>
          <a:sy n="70" d="100"/>
        </p:scale>
        <p:origin x="-154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97F041-F3C0-43F0-BFA9-6AB24FA09E27}" type="doc">
      <dgm:prSet loTypeId="urn:microsoft.com/office/officeart/2005/8/layout/vList3#1" loCatId="list" qsTypeId="urn:microsoft.com/office/officeart/2005/8/quickstyle/3d2" qsCatId="3D" csTypeId="urn:microsoft.com/office/officeart/2005/8/colors/accent3_1" csCatId="accent3" phldr="1"/>
      <dgm:spPr/>
    </dgm:pt>
    <dgm:pt modelId="{026C8606-B344-4966-B631-AE8FE6090A4F}">
      <dgm:prSet phldrT="[Texto]" custT="1"/>
      <dgm:spPr/>
      <dgm:t>
        <a:bodyPr/>
        <a:lstStyle/>
        <a:p>
          <a:r>
            <a:rPr lang="es-CO" sz="1600" dirty="0" smtClean="0">
              <a:latin typeface="Bell MT" pitchFamily="18" charset="0"/>
            </a:rPr>
            <a:t>Jornadas Teológicas: México y América del Norte</a:t>
          </a:r>
          <a:endParaRPr lang="es-CO" sz="1600" dirty="0">
            <a:latin typeface="Bell MT" pitchFamily="18" charset="0"/>
          </a:endParaRPr>
        </a:p>
      </dgm:t>
    </dgm:pt>
    <dgm:pt modelId="{4A311053-1B62-46EC-B030-34603B6BAF6C}" type="parTrans" cxnId="{6EC0255D-0512-4A6B-9860-89B8383F0884}">
      <dgm:prSet/>
      <dgm:spPr/>
      <dgm:t>
        <a:bodyPr/>
        <a:lstStyle/>
        <a:p>
          <a:endParaRPr lang="es-CO"/>
        </a:p>
      </dgm:t>
    </dgm:pt>
    <dgm:pt modelId="{FE6C547A-1DE2-41D1-ABA3-7D77CFF9D8CF}" type="sibTrans" cxnId="{6EC0255D-0512-4A6B-9860-89B8383F0884}">
      <dgm:prSet/>
      <dgm:spPr/>
      <dgm:t>
        <a:bodyPr/>
        <a:lstStyle/>
        <a:p>
          <a:endParaRPr lang="es-CO"/>
        </a:p>
      </dgm:t>
    </dgm:pt>
    <dgm:pt modelId="{849514C6-3081-4585-8676-F54A07C00D3A}">
      <dgm:prSet phldrT="[Texto]" custT="1"/>
      <dgm:spPr/>
      <dgm:t>
        <a:bodyPr/>
        <a:lstStyle/>
        <a:p>
          <a:r>
            <a:rPr lang="es-CO" sz="1600" dirty="0" smtClean="0">
              <a:latin typeface="Bell MT" pitchFamily="18" charset="0"/>
            </a:rPr>
            <a:t>Jornadas Teológicas: Centro América e Islas del Caribe</a:t>
          </a:r>
          <a:endParaRPr lang="es-CO" sz="1600" dirty="0">
            <a:latin typeface="Bell MT" pitchFamily="18" charset="0"/>
          </a:endParaRPr>
        </a:p>
      </dgm:t>
    </dgm:pt>
    <dgm:pt modelId="{C887ED91-693D-422A-A39B-34871444F685}" type="parTrans" cxnId="{BEC6B1F5-94D9-4AAC-B36A-F928004349E0}">
      <dgm:prSet/>
      <dgm:spPr/>
      <dgm:t>
        <a:bodyPr/>
        <a:lstStyle/>
        <a:p>
          <a:endParaRPr lang="es-CO"/>
        </a:p>
      </dgm:t>
    </dgm:pt>
    <dgm:pt modelId="{FEC4B246-8894-4294-8C04-7CCDC37D677E}" type="sibTrans" cxnId="{BEC6B1F5-94D9-4AAC-B36A-F928004349E0}">
      <dgm:prSet/>
      <dgm:spPr/>
      <dgm:t>
        <a:bodyPr/>
        <a:lstStyle/>
        <a:p>
          <a:endParaRPr lang="es-CO"/>
        </a:p>
      </dgm:t>
    </dgm:pt>
    <dgm:pt modelId="{7CEA09F5-1F9D-468C-99BC-D0A8FD5DB947}">
      <dgm:prSet phldrT="[Texto]" custT="1"/>
      <dgm:spPr/>
      <dgm:t>
        <a:bodyPr/>
        <a:lstStyle/>
        <a:p>
          <a:r>
            <a:rPr lang="es-CO" sz="1600" dirty="0" smtClean="0">
              <a:latin typeface="Bell MT" pitchFamily="18" charset="0"/>
            </a:rPr>
            <a:t>Jornadas Teológicas: Región Andina</a:t>
          </a:r>
          <a:endParaRPr lang="es-CO" sz="1600" dirty="0">
            <a:latin typeface="Bell MT" pitchFamily="18" charset="0"/>
          </a:endParaRPr>
        </a:p>
      </dgm:t>
    </dgm:pt>
    <dgm:pt modelId="{8570985B-F0DD-4C23-8C2E-6A8E9044ADEF}" type="parTrans" cxnId="{1D1CDF46-EC42-4F8E-8A7B-3915D3B1F760}">
      <dgm:prSet/>
      <dgm:spPr/>
      <dgm:t>
        <a:bodyPr/>
        <a:lstStyle/>
        <a:p>
          <a:endParaRPr lang="es-CO"/>
        </a:p>
      </dgm:t>
    </dgm:pt>
    <dgm:pt modelId="{DAF6D457-1794-448D-8DB9-CE02F353478C}" type="sibTrans" cxnId="{1D1CDF46-EC42-4F8E-8A7B-3915D3B1F760}">
      <dgm:prSet/>
      <dgm:spPr/>
      <dgm:t>
        <a:bodyPr/>
        <a:lstStyle/>
        <a:p>
          <a:endParaRPr lang="es-CO"/>
        </a:p>
      </dgm:t>
    </dgm:pt>
    <dgm:pt modelId="{50873C31-0642-4CD9-BF0D-6B82E6060A6F}">
      <dgm:prSet phldrT="[Texto]" custT="1"/>
      <dgm:spPr/>
      <dgm:t>
        <a:bodyPr/>
        <a:lstStyle/>
        <a:p>
          <a:r>
            <a:rPr lang="es-CO" sz="1600" dirty="0" smtClean="0">
              <a:latin typeface="Bell MT" pitchFamily="18" charset="0"/>
            </a:rPr>
            <a:t>Jornadas Teológicas: Cono Sur</a:t>
          </a:r>
          <a:endParaRPr lang="es-CO" sz="1600" dirty="0">
            <a:latin typeface="Bell MT" pitchFamily="18" charset="0"/>
          </a:endParaRPr>
        </a:p>
      </dgm:t>
    </dgm:pt>
    <dgm:pt modelId="{294EF8A8-360F-4B2D-9A5E-C8A4B2A1C4FF}" type="parTrans" cxnId="{8206A220-7D31-4DDC-8558-C98CFE89EEB1}">
      <dgm:prSet/>
      <dgm:spPr/>
      <dgm:t>
        <a:bodyPr/>
        <a:lstStyle/>
        <a:p>
          <a:endParaRPr lang="es-CO"/>
        </a:p>
      </dgm:t>
    </dgm:pt>
    <dgm:pt modelId="{CB9D18B5-54C8-4DA4-AD18-105BE4DF6AFD}" type="sibTrans" cxnId="{8206A220-7D31-4DDC-8558-C98CFE89EEB1}">
      <dgm:prSet/>
      <dgm:spPr/>
      <dgm:t>
        <a:bodyPr/>
        <a:lstStyle/>
        <a:p>
          <a:endParaRPr lang="es-CO"/>
        </a:p>
      </dgm:t>
    </dgm:pt>
    <dgm:pt modelId="{FAC2B5E3-74AD-4121-812F-B2E83C3AF37E}" type="pres">
      <dgm:prSet presAssocID="{A097F041-F3C0-43F0-BFA9-6AB24FA09E27}" presName="linearFlow" presStyleCnt="0">
        <dgm:presLayoutVars>
          <dgm:dir/>
          <dgm:resizeHandles val="exact"/>
        </dgm:presLayoutVars>
      </dgm:prSet>
      <dgm:spPr/>
    </dgm:pt>
    <dgm:pt modelId="{47D60490-CE09-4380-ADE0-8D6C87B0CE02}" type="pres">
      <dgm:prSet presAssocID="{026C8606-B344-4966-B631-AE8FE6090A4F}" presName="composite" presStyleCnt="0"/>
      <dgm:spPr/>
    </dgm:pt>
    <dgm:pt modelId="{C8220E25-80F8-4414-BE7A-255A489CAF78}" type="pres">
      <dgm:prSet presAssocID="{026C8606-B344-4966-B631-AE8FE6090A4F}" presName="imgShp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65C311F-4831-45EC-A5A8-DA95B415F14C}" type="pres">
      <dgm:prSet presAssocID="{026C8606-B344-4966-B631-AE8FE6090A4F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D918F9B-FABD-4BC7-948F-8F4792C52D7E}" type="pres">
      <dgm:prSet presAssocID="{FE6C547A-1DE2-41D1-ABA3-7D77CFF9D8CF}" presName="spacing" presStyleCnt="0"/>
      <dgm:spPr/>
    </dgm:pt>
    <dgm:pt modelId="{7EBA78BF-C1A0-4340-88B5-F643375DB0DD}" type="pres">
      <dgm:prSet presAssocID="{849514C6-3081-4585-8676-F54A07C00D3A}" presName="composite" presStyleCnt="0"/>
      <dgm:spPr/>
    </dgm:pt>
    <dgm:pt modelId="{41FC28C7-7D16-4E2A-BEB0-A2D78429003E}" type="pres">
      <dgm:prSet presAssocID="{849514C6-3081-4585-8676-F54A07C00D3A}" presName="imgShp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D68EA6D8-84C0-4D74-80FC-875E45715DA7}" type="pres">
      <dgm:prSet presAssocID="{849514C6-3081-4585-8676-F54A07C00D3A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E004349-8F43-4E9A-9A84-93668F78091C}" type="pres">
      <dgm:prSet presAssocID="{FEC4B246-8894-4294-8C04-7CCDC37D677E}" presName="spacing" presStyleCnt="0"/>
      <dgm:spPr/>
    </dgm:pt>
    <dgm:pt modelId="{E6967D5F-BBF9-46B9-8BB1-E7A7FCB0B9A0}" type="pres">
      <dgm:prSet presAssocID="{7CEA09F5-1F9D-468C-99BC-D0A8FD5DB947}" presName="composite" presStyleCnt="0"/>
      <dgm:spPr/>
    </dgm:pt>
    <dgm:pt modelId="{7433C9A3-A99C-443B-91C1-E685B456EC5E}" type="pres">
      <dgm:prSet presAssocID="{7CEA09F5-1F9D-468C-99BC-D0A8FD5DB947}" presName="imgShp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32727CC5-576B-48E6-A8F7-B0905D68B76E}" type="pres">
      <dgm:prSet presAssocID="{7CEA09F5-1F9D-468C-99BC-D0A8FD5DB947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31FCF14-FE51-4193-A8DC-EB806628D856}" type="pres">
      <dgm:prSet presAssocID="{DAF6D457-1794-448D-8DB9-CE02F353478C}" presName="spacing" presStyleCnt="0"/>
      <dgm:spPr/>
    </dgm:pt>
    <dgm:pt modelId="{EA6A957B-737C-4CBC-867E-9E13653A407B}" type="pres">
      <dgm:prSet presAssocID="{50873C31-0642-4CD9-BF0D-6B82E6060A6F}" presName="composite" presStyleCnt="0"/>
      <dgm:spPr/>
    </dgm:pt>
    <dgm:pt modelId="{3E2837D1-423E-4790-B1F6-31AB31B9FF68}" type="pres">
      <dgm:prSet presAssocID="{50873C31-0642-4CD9-BF0D-6B82E6060A6F}" presName="imgShp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26A1B3BC-1D18-454E-8992-89C8E64679EB}" type="pres">
      <dgm:prSet presAssocID="{50873C31-0642-4CD9-BF0D-6B82E6060A6F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01FC3E5F-BF2D-4741-800B-0935AFDD35BA}" type="presOf" srcId="{026C8606-B344-4966-B631-AE8FE6090A4F}" destId="{465C311F-4831-45EC-A5A8-DA95B415F14C}" srcOrd="0" destOrd="0" presId="urn:microsoft.com/office/officeart/2005/8/layout/vList3#1"/>
    <dgm:cxn modelId="{1D1CDF46-EC42-4F8E-8A7B-3915D3B1F760}" srcId="{A097F041-F3C0-43F0-BFA9-6AB24FA09E27}" destId="{7CEA09F5-1F9D-468C-99BC-D0A8FD5DB947}" srcOrd="2" destOrd="0" parTransId="{8570985B-F0DD-4C23-8C2E-6A8E9044ADEF}" sibTransId="{DAF6D457-1794-448D-8DB9-CE02F353478C}"/>
    <dgm:cxn modelId="{6EC0255D-0512-4A6B-9860-89B8383F0884}" srcId="{A097F041-F3C0-43F0-BFA9-6AB24FA09E27}" destId="{026C8606-B344-4966-B631-AE8FE6090A4F}" srcOrd="0" destOrd="0" parTransId="{4A311053-1B62-46EC-B030-34603B6BAF6C}" sibTransId="{FE6C547A-1DE2-41D1-ABA3-7D77CFF9D8CF}"/>
    <dgm:cxn modelId="{D4E30EB1-3AEE-496C-BAC7-E28CAFFF932D}" type="presOf" srcId="{7CEA09F5-1F9D-468C-99BC-D0A8FD5DB947}" destId="{32727CC5-576B-48E6-A8F7-B0905D68B76E}" srcOrd="0" destOrd="0" presId="urn:microsoft.com/office/officeart/2005/8/layout/vList3#1"/>
    <dgm:cxn modelId="{8FAC247B-7CA7-49D2-9828-55290FF3A37D}" type="presOf" srcId="{50873C31-0642-4CD9-BF0D-6B82E6060A6F}" destId="{26A1B3BC-1D18-454E-8992-89C8E64679EB}" srcOrd="0" destOrd="0" presId="urn:microsoft.com/office/officeart/2005/8/layout/vList3#1"/>
    <dgm:cxn modelId="{BEC6B1F5-94D9-4AAC-B36A-F928004349E0}" srcId="{A097F041-F3C0-43F0-BFA9-6AB24FA09E27}" destId="{849514C6-3081-4585-8676-F54A07C00D3A}" srcOrd="1" destOrd="0" parTransId="{C887ED91-693D-422A-A39B-34871444F685}" sibTransId="{FEC4B246-8894-4294-8C04-7CCDC37D677E}"/>
    <dgm:cxn modelId="{8206A220-7D31-4DDC-8558-C98CFE89EEB1}" srcId="{A097F041-F3C0-43F0-BFA9-6AB24FA09E27}" destId="{50873C31-0642-4CD9-BF0D-6B82E6060A6F}" srcOrd="3" destOrd="0" parTransId="{294EF8A8-360F-4B2D-9A5E-C8A4B2A1C4FF}" sibTransId="{CB9D18B5-54C8-4DA4-AD18-105BE4DF6AFD}"/>
    <dgm:cxn modelId="{D8E8F352-2478-4379-BA4F-945D47866E24}" type="presOf" srcId="{A097F041-F3C0-43F0-BFA9-6AB24FA09E27}" destId="{FAC2B5E3-74AD-4121-812F-B2E83C3AF37E}" srcOrd="0" destOrd="0" presId="urn:microsoft.com/office/officeart/2005/8/layout/vList3#1"/>
    <dgm:cxn modelId="{7B02EBB6-DAB3-48B7-9881-622F343D4478}" type="presOf" srcId="{849514C6-3081-4585-8676-F54A07C00D3A}" destId="{D68EA6D8-84C0-4D74-80FC-875E45715DA7}" srcOrd="0" destOrd="0" presId="urn:microsoft.com/office/officeart/2005/8/layout/vList3#1"/>
    <dgm:cxn modelId="{A08D6C92-1795-4458-A9E3-BD6E0617965C}" type="presParOf" srcId="{FAC2B5E3-74AD-4121-812F-B2E83C3AF37E}" destId="{47D60490-CE09-4380-ADE0-8D6C87B0CE02}" srcOrd="0" destOrd="0" presId="urn:microsoft.com/office/officeart/2005/8/layout/vList3#1"/>
    <dgm:cxn modelId="{17F3B2AB-A348-4655-87F2-DBD230DCFB06}" type="presParOf" srcId="{47D60490-CE09-4380-ADE0-8D6C87B0CE02}" destId="{C8220E25-80F8-4414-BE7A-255A489CAF78}" srcOrd="0" destOrd="0" presId="urn:microsoft.com/office/officeart/2005/8/layout/vList3#1"/>
    <dgm:cxn modelId="{0316E590-CFFF-4B39-92C0-B055350085F8}" type="presParOf" srcId="{47D60490-CE09-4380-ADE0-8D6C87B0CE02}" destId="{465C311F-4831-45EC-A5A8-DA95B415F14C}" srcOrd="1" destOrd="0" presId="urn:microsoft.com/office/officeart/2005/8/layout/vList3#1"/>
    <dgm:cxn modelId="{C76EAC5A-E25C-4C1B-B048-A801211B1757}" type="presParOf" srcId="{FAC2B5E3-74AD-4121-812F-B2E83C3AF37E}" destId="{1D918F9B-FABD-4BC7-948F-8F4792C52D7E}" srcOrd="1" destOrd="0" presId="urn:microsoft.com/office/officeart/2005/8/layout/vList3#1"/>
    <dgm:cxn modelId="{4E4DC190-AB64-4707-90AA-0D354BC54253}" type="presParOf" srcId="{FAC2B5E3-74AD-4121-812F-B2E83C3AF37E}" destId="{7EBA78BF-C1A0-4340-88B5-F643375DB0DD}" srcOrd="2" destOrd="0" presId="urn:microsoft.com/office/officeart/2005/8/layout/vList3#1"/>
    <dgm:cxn modelId="{CCA8A516-835B-4BBE-A168-C041C7A9C636}" type="presParOf" srcId="{7EBA78BF-C1A0-4340-88B5-F643375DB0DD}" destId="{41FC28C7-7D16-4E2A-BEB0-A2D78429003E}" srcOrd="0" destOrd="0" presId="urn:microsoft.com/office/officeart/2005/8/layout/vList3#1"/>
    <dgm:cxn modelId="{DFD91255-71AD-4F05-ADDA-CB6A69E47A9A}" type="presParOf" srcId="{7EBA78BF-C1A0-4340-88B5-F643375DB0DD}" destId="{D68EA6D8-84C0-4D74-80FC-875E45715DA7}" srcOrd="1" destOrd="0" presId="urn:microsoft.com/office/officeart/2005/8/layout/vList3#1"/>
    <dgm:cxn modelId="{7F94BEE0-A9C1-4752-80B6-C6BE9AD852AA}" type="presParOf" srcId="{FAC2B5E3-74AD-4121-812F-B2E83C3AF37E}" destId="{8E004349-8F43-4E9A-9A84-93668F78091C}" srcOrd="3" destOrd="0" presId="urn:microsoft.com/office/officeart/2005/8/layout/vList3#1"/>
    <dgm:cxn modelId="{D13E78D6-1ADB-4E86-A4A8-90DCB600D5FE}" type="presParOf" srcId="{FAC2B5E3-74AD-4121-812F-B2E83C3AF37E}" destId="{E6967D5F-BBF9-46B9-8BB1-E7A7FCB0B9A0}" srcOrd="4" destOrd="0" presId="urn:microsoft.com/office/officeart/2005/8/layout/vList3#1"/>
    <dgm:cxn modelId="{9AFF45A7-5F3F-4C0E-843F-5CDFDF5FD9B0}" type="presParOf" srcId="{E6967D5F-BBF9-46B9-8BB1-E7A7FCB0B9A0}" destId="{7433C9A3-A99C-443B-91C1-E685B456EC5E}" srcOrd="0" destOrd="0" presId="urn:microsoft.com/office/officeart/2005/8/layout/vList3#1"/>
    <dgm:cxn modelId="{493BD302-DD5D-4853-9B4B-291DB73C2B1F}" type="presParOf" srcId="{E6967D5F-BBF9-46B9-8BB1-E7A7FCB0B9A0}" destId="{32727CC5-576B-48E6-A8F7-B0905D68B76E}" srcOrd="1" destOrd="0" presId="urn:microsoft.com/office/officeart/2005/8/layout/vList3#1"/>
    <dgm:cxn modelId="{654192B9-AA25-4D49-984A-2C87744ACDBA}" type="presParOf" srcId="{FAC2B5E3-74AD-4121-812F-B2E83C3AF37E}" destId="{531FCF14-FE51-4193-A8DC-EB806628D856}" srcOrd="5" destOrd="0" presId="urn:microsoft.com/office/officeart/2005/8/layout/vList3#1"/>
    <dgm:cxn modelId="{3D7999DD-026B-463E-95B3-0EED2F43EED1}" type="presParOf" srcId="{FAC2B5E3-74AD-4121-812F-B2E83C3AF37E}" destId="{EA6A957B-737C-4CBC-867E-9E13653A407B}" srcOrd="6" destOrd="0" presId="urn:microsoft.com/office/officeart/2005/8/layout/vList3#1"/>
    <dgm:cxn modelId="{71C583B3-7079-4D96-B0B5-5722783DD62D}" type="presParOf" srcId="{EA6A957B-737C-4CBC-867E-9E13653A407B}" destId="{3E2837D1-423E-4790-B1F6-31AB31B9FF68}" srcOrd="0" destOrd="0" presId="urn:microsoft.com/office/officeart/2005/8/layout/vList3#1"/>
    <dgm:cxn modelId="{9F92855D-24DA-4201-B9E6-69EF50299ED2}" type="presParOf" srcId="{EA6A957B-737C-4CBC-867E-9E13653A407B}" destId="{26A1B3BC-1D18-454E-8992-89C8E64679EB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3AB6DB-AFA2-4975-B6F8-CD3E18DA3A58}" type="doc">
      <dgm:prSet loTypeId="urn:microsoft.com/office/officeart/2005/8/layout/bList2#1" loCatId="list" qsTypeId="urn:microsoft.com/office/officeart/2005/8/quickstyle/3d2" qsCatId="3D" csTypeId="urn:microsoft.com/office/officeart/2005/8/colors/accent2_2" csCatId="accent2" phldr="1"/>
      <dgm:spPr/>
    </dgm:pt>
    <dgm:pt modelId="{A754C9E6-49B1-485B-9510-8375E1267965}">
      <dgm:prSet phldrT="[Texto]" custT="1"/>
      <dgm:spPr/>
      <dgm:t>
        <a:bodyPr/>
        <a:lstStyle/>
        <a:p>
          <a:r>
            <a:rPr lang="es-CO" sz="2400" b="0" i="1" dirty="0" smtClean="0">
              <a:latin typeface="Bell MT" pitchFamily="18" charset="0"/>
            </a:rPr>
            <a:t>Participantes</a:t>
          </a:r>
          <a:endParaRPr lang="es-CO" sz="2400" b="0" i="1" dirty="0">
            <a:latin typeface="Bell MT" pitchFamily="18" charset="0"/>
          </a:endParaRPr>
        </a:p>
      </dgm:t>
    </dgm:pt>
    <dgm:pt modelId="{C495A107-C536-467C-910B-D89C5CC1A1B6}" type="parTrans" cxnId="{032B17C5-DC70-4FDF-9731-B88DAA80E0AA}">
      <dgm:prSet/>
      <dgm:spPr/>
      <dgm:t>
        <a:bodyPr/>
        <a:lstStyle/>
        <a:p>
          <a:endParaRPr lang="es-CO"/>
        </a:p>
      </dgm:t>
    </dgm:pt>
    <dgm:pt modelId="{220ACD08-AEBA-4134-B8AF-AD1CDC0C9014}" type="sibTrans" cxnId="{032B17C5-DC70-4FDF-9731-B88DAA80E0AA}">
      <dgm:prSet/>
      <dgm:spPr/>
      <dgm:t>
        <a:bodyPr/>
        <a:lstStyle/>
        <a:p>
          <a:endParaRPr lang="es-CO"/>
        </a:p>
      </dgm:t>
    </dgm:pt>
    <dgm:pt modelId="{FACC6D76-D390-4753-A03D-AD554A80330D}">
      <dgm:prSet phldrT="[Texto]" custT="1"/>
      <dgm:spPr/>
      <dgm:t>
        <a:bodyPr/>
        <a:lstStyle/>
        <a:p>
          <a:r>
            <a:rPr lang="es-CO" sz="2400" i="1" dirty="0" smtClean="0">
              <a:latin typeface="Bell MT" pitchFamily="18" charset="0"/>
            </a:rPr>
            <a:t>Perspectivas </a:t>
          </a:r>
          <a:endParaRPr lang="es-CO" sz="2400" i="1" dirty="0">
            <a:latin typeface="Bell MT" pitchFamily="18" charset="0"/>
          </a:endParaRPr>
        </a:p>
      </dgm:t>
    </dgm:pt>
    <dgm:pt modelId="{D7061C0B-D7E1-4794-BE6A-4DCB425DFD93}" type="parTrans" cxnId="{E968150C-C8E4-4650-B56F-1448624CC833}">
      <dgm:prSet/>
      <dgm:spPr/>
      <dgm:t>
        <a:bodyPr/>
        <a:lstStyle/>
        <a:p>
          <a:endParaRPr lang="es-CO"/>
        </a:p>
      </dgm:t>
    </dgm:pt>
    <dgm:pt modelId="{36FFDEB7-FF9D-4044-949B-9B1EDE9019C6}" type="sibTrans" cxnId="{E968150C-C8E4-4650-B56F-1448624CC833}">
      <dgm:prSet/>
      <dgm:spPr/>
      <dgm:t>
        <a:bodyPr/>
        <a:lstStyle/>
        <a:p>
          <a:endParaRPr lang="es-CO"/>
        </a:p>
      </dgm:t>
    </dgm:pt>
    <dgm:pt modelId="{11A4CFCB-1032-4138-B77A-C8D49CB8E471}">
      <dgm:prSet phldrT="[Texto]" custT="1"/>
      <dgm:spPr/>
      <dgm:t>
        <a:bodyPr/>
        <a:lstStyle/>
        <a:p>
          <a:r>
            <a:rPr lang="es-CO" sz="2000" i="1" dirty="0" smtClean="0">
              <a:latin typeface="Bell MT" pitchFamily="18" charset="0"/>
            </a:rPr>
            <a:t>Sedes</a:t>
          </a:r>
          <a:endParaRPr lang="es-CO" sz="2000" i="1" dirty="0">
            <a:latin typeface="Bell MT" pitchFamily="18" charset="0"/>
          </a:endParaRPr>
        </a:p>
      </dgm:t>
    </dgm:pt>
    <dgm:pt modelId="{61317377-EBA1-404F-8B86-67AD92D0EEC5}" type="parTrans" cxnId="{1196B6A3-E965-4F1F-B590-3F6CB9BD47C7}">
      <dgm:prSet/>
      <dgm:spPr/>
      <dgm:t>
        <a:bodyPr/>
        <a:lstStyle/>
        <a:p>
          <a:endParaRPr lang="es-CO"/>
        </a:p>
      </dgm:t>
    </dgm:pt>
    <dgm:pt modelId="{524393F9-E354-4DE8-9B0F-32B25886BB28}" type="sibTrans" cxnId="{1196B6A3-E965-4F1F-B590-3F6CB9BD47C7}">
      <dgm:prSet/>
      <dgm:spPr/>
      <dgm:t>
        <a:bodyPr/>
        <a:lstStyle/>
        <a:p>
          <a:endParaRPr lang="es-CO"/>
        </a:p>
      </dgm:t>
    </dgm:pt>
    <dgm:pt modelId="{3CDEC957-CA7C-4265-AFD9-3675AADCEEE9}">
      <dgm:prSet custT="1"/>
      <dgm:spPr/>
      <dgm:t>
        <a:bodyPr anchor="ctr" anchorCtr="0"/>
        <a:lstStyle/>
        <a:p>
          <a:r>
            <a:rPr lang="es-ES" sz="1600" i="0" dirty="0" smtClean="0">
              <a:latin typeface="Bell MT" pitchFamily="18" charset="0"/>
            </a:rPr>
            <a:t>Se propone la participación de, por lo menos, dos teólogos/as por país del área andina. También se pretende contar con la participación de teólogos/as del resto del continente.</a:t>
          </a:r>
          <a:endParaRPr lang="es-CO" sz="1600" i="0" dirty="0">
            <a:latin typeface="Bell MT" pitchFamily="18" charset="0"/>
          </a:endParaRPr>
        </a:p>
      </dgm:t>
    </dgm:pt>
    <dgm:pt modelId="{EC6705D5-6A1D-4858-B3AD-0C53A61036A8}" type="parTrans" cxnId="{C8FA62BF-E607-45B0-9B62-FF23010991F9}">
      <dgm:prSet/>
      <dgm:spPr/>
      <dgm:t>
        <a:bodyPr/>
        <a:lstStyle/>
        <a:p>
          <a:endParaRPr lang="es-CO"/>
        </a:p>
      </dgm:t>
    </dgm:pt>
    <dgm:pt modelId="{BC856084-ACA9-46DF-89C0-1224B7561D1F}" type="sibTrans" cxnId="{C8FA62BF-E607-45B0-9B62-FF23010991F9}">
      <dgm:prSet/>
      <dgm:spPr/>
      <dgm:t>
        <a:bodyPr/>
        <a:lstStyle/>
        <a:p>
          <a:endParaRPr lang="es-CO"/>
        </a:p>
      </dgm:t>
    </dgm:pt>
    <dgm:pt modelId="{9E2D0BE9-E943-4418-9245-6D28C646774B}">
      <dgm:prSet custT="1"/>
      <dgm:spPr/>
      <dgm:t>
        <a:bodyPr anchor="ctr" anchorCtr="0"/>
        <a:lstStyle/>
        <a:p>
          <a:r>
            <a:rPr lang="es-CO" sz="1600" i="0" dirty="0" smtClean="0">
              <a:latin typeface="Bell MT" pitchFamily="18" charset="0"/>
            </a:rPr>
            <a:t>Análisis de coyuntura andina </a:t>
          </a:r>
          <a:endParaRPr lang="es-CO" sz="1600" i="0" dirty="0">
            <a:latin typeface="Bell MT" pitchFamily="18" charset="0"/>
          </a:endParaRPr>
        </a:p>
      </dgm:t>
    </dgm:pt>
    <dgm:pt modelId="{0600BFF9-53EB-493E-A60B-3A758F604C31}" type="parTrans" cxnId="{37254C12-FE49-4225-83B9-1B72661D8682}">
      <dgm:prSet/>
      <dgm:spPr/>
      <dgm:t>
        <a:bodyPr/>
        <a:lstStyle/>
        <a:p>
          <a:endParaRPr lang="es-CO"/>
        </a:p>
      </dgm:t>
    </dgm:pt>
    <dgm:pt modelId="{9120F3CC-367E-4934-ADE5-DD93A81FD5F9}" type="sibTrans" cxnId="{37254C12-FE49-4225-83B9-1B72661D8682}">
      <dgm:prSet/>
      <dgm:spPr/>
      <dgm:t>
        <a:bodyPr/>
        <a:lstStyle/>
        <a:p>
          <a:endParaRPr lang="es-CO"/>
        </a:p>
      </dgm:t>
    </dgm:pt>
    <dgm:pt modelId="{ED4D308D-BA60-40DE-A045-B0330A20B589}">
      <dgm:prSet custT="1"/>
      <dgm:spPr/>
      <dgm:t>
        <a:bodyPr anchor="ctr" anchorCtr="0"/>
        <a:lstStyle/>
        <a:p>
          <a:r>
            <a:rPr lang="es-CO" sz="1600" i="0" dirty="0" smtClean="0">
              <a:latin typeface="Bell MT" pitchFamily="18" charset="0"/>
            </a:rPr>
            <a:t>Análisis teológico de la realidad actual </a:t>
          </a:r>
          <a:endParaRPr lang="es-CO" sz="1600" i="0" dirty="0">
            <a:latin typeface="Bell MT" pitchFamily="18" charset="0"/>
          </a:endParaRPr>
        </a:p>
      </dgm:t>
    </dgm:pt>
    <dgm:pt modelId="{BFCA2693-E9D8-40BC-960B-0644C5B37FF2}" type="parTrans" cxnId="{A7F95964-7B72-4930-AFA4-FE97292CD8D9}">
      <dgm:prSet/>
      <dgm:spPr/>
      <dgm:t>
        <a:bodyPr/>
        <a:lstStyle/>
        <a:p>
          <a:endParaRPr lang="es-CO"/>
        </a:p>
      </dgm:t>
    </dgm:pt>
    <dgm:pt modelId="{33509423-B890-439B-83BC-27A456C7D283}" type="sibTrans" cxnId="{A7F95964-7B72-4930-AFA4-FE97292CD8D9}">
      <dgm:prSet/>
      <dgm:spPr/>
      <dgm:t>
        <a:bodyPr/>
        <a:lstStyle/>
        <a:p>
          <a:endParaRPr lang="es-CO"/>
        </a:p>
      </dgm:t>
    </dgm:pt>
    <dgm:pt modelId="{7103DC38-AA44-46B7-B215-F176AC7BDC6D}">
      <dgm:prSet custT="1"/>
      <dgm:spPr/>
      <dgm:t>
        <a:bodyPr anchor="ctr" anchorCtr="0"/>
        <a:lstStyle/>
        <a:p>
          <a:r>
            <a:rPr lang="es-CO" sz="1600" i="0" dirty="0" smtClean="0">
              <a:latin typeface="Bell MT" pitchFamily="18" charset="0"/>
            </a:rPr>
            <a:t>Desafíos y tareas de la Teología</a:t>
          </a:r>
          <a:endParaRPr lang="es-CO" sz="1600" i="0" dirty="0">
            <a:latin typeface="Bell MT" pitchFamily="18" charset="0"/>
          </a:endParaRPr>
        </a:p>
      </dgm:t>
    </dgm:pt>
    <dgm:pt modelId="{627D302B-9C1E-4CF6-8079-15D632EF98A5}" type="parTrans" cxnId="{9233AA7A-2196-49E6-867A-F01630BAA301}">
      <dgm:prSet/>
      <dgm:spPr/>
      <dgm:t>
        <a:bodyPr/>
        <a:lstStyle/>
        <a:p>
          <a:endParaRPr lang="es-CO"/>
        </a:p>
      </dgm:t>
    </dgm:pt>
    <dgm:pt modelId="{62D7D075-F353-4141-BC1B-ED83B4949923}" type="sibTrans" cxnId="{9233AA7A-2196-49E6-867A-F01630BAA301}">
      <dgm:prSet/>
      <dgm:spPr/>
      <dgm:t>
        <a:bodyPr/>
        <a:lstStyle/>
        <a:p>
          <a:endParaRPr lang="es-CO"/>
        </a:p>
      </dgm:t>
    </dgm:pt>
    <dgm:pt modelId="{F3DBFD22-173D-4B0E-9DB0-A8DFC21B90EE}">
      <dgm:prSet custT="1"/>
      <dgm:spPr/>
      <dgm:t>
        <a:bodyPr anchor="ctr" anchorCtr="0"/>
        <a:lstStyle/>
        <a:p>
          <a:r>
            <a:rPr lang="es-ES" sz="1600" i="0" dirty="0" smtClean="0">
              <a:latin typeface="Bell MT" pitchFamily="18" charset="0"/>
            </a:rPr>
            <a:t>Sede principal: Universidad de San Buenaventura, sede Bogotá</a:t>
          </a:r>
          <a:endParaRPr lang="es-CO" sz="1600" i="0" dirty="0">
            <a:latin typeface="Bell MT" pitchFamily="18" charset="0"/>
          </a:endParaRPr>
        </a:p>
      </dgm:t>
    </dgm:pt>
    <dgm:pt modelId="{3FA0A905-2233-4881-ABB8-177FA8597920}" type="parTrans" cxnId="{60779E81-3D43-4F24-9A73-D6E2FED2B776}">
      <dgm:prSet/>
      <dgm:spPr/>
      <dgm:t>
        <a:bodyPr/>
        <a:lstStyle/>
        <a:p>
          <a:endParaRPr lang="es-CO"/>
        </a:p>
      </dgm:t>
    </dgm:pt>
    <dgm:pt modelId="{046EF397-5026-4CFA-91FE-301918A9041E}" type="sibTrans" cxnId="{60779E81-3D43-4F24-9A73-D6E2FED2B776}">
      <dgm:prSet/>
      <dgm:spPr/>
      <dgm:t>
        <a:bodyPr/>
        <a:lstStyle/>
        <a:p>
          <a:endParaRPr lang="es-CO"/>
        </a:p>
      </dgm:t>
    </dgm:pt>
    <dgm:pt modelId="{15F30318-0A8A-49F3-B5C3-8F122FA7ED10}">
      <dgm:prSet custT="1"/>
      <dgm:spPr/>
      <dgm:t>
        <a:bodyPr anchor="ctr" anchorCtr="0"/>
        <a:lstStyle/>
        <a:p>
          <a:r>
            <a:rPr lang="es-ES" sz="1600" i="0" dirty="0" smtClean="0">
              <a:latin typeface="Bell MT" pitchFamily="18" charset="0"/>
            </a:rPr>
            <a:t>Acto público: Universidad de La Salle, sede Chapinero</a:t>
          </a:r>
          <a:endParaRPr lang="es-CO" sz="1600" i="0" dirty="0">
            <a:latin typeface="Bell MT" pitchFamily="18" charset="0"/>
          </a:endParaRPr>
        </a:p>
      </dgm:t>
    </dgm:pt>
    <dgm:pt modelId="{31CF2F21-BAF8-4D16-AEF0-3E519FB54D34}" type="parTrans" cxnId="{CFD5C8B6-5235-4674-8FDF-523A84363268}">
      <dgm:prSet/>
      <dgm:spPr/>
      <dgm:t>
        <a:bodyPr/>
        <a:lstStyle/>
        <a:p>
          <a:endParaRPr lang="es-CO"/>
        </a:p>
      </dgm:t>
    </dgm:pt>
    <dgm:pt modelId="{1CB78CB6-17EC-4C9B-9F5E-9AEECEA7AC89}" type="sibTrans" cxnId="{CFD5C8B6-5235-4674-8FDF-523A84363268}">
      <dgm:prSet/>
      <dgm:spPr/>
      <dgm:t>
        <a:bodyPr/>
        <a:lstStyle/>
        <a:p>
          <a:endParaRPr lang="es-CO"/>
        </a:p>
      </dgm:t>
    </dgm:pt>
    <dgm:pt modelId="{55C8BA3B-0973-4741-B4F7-1DDA64A313D2}" type="pres">
      <dgm:prSet presAssocID="{8F3AB6DB-AFA2-4975-B6F8-CD3E18DA3A58}" presName="diagram" presStyleCnt="0">
        <dgm:presLayoutVars>
          <dgm:dir/>
          <dgm:animLvl val="lvl"/>
          <dgm:resizeHandles val="exact"/>
        </dgm:presLayoutVars>
      </dgm:prSet>
      <dgm:spPr/>
    </dgm:pt>
    <dgm:pt modelId="{C7DDC866-0415-40B9-A2CE-C303BDB5734E}" type="pres">
      <dgm:prSet presAssocID="{A754C9E6-49B1-485B-9510-8375E1267965}" presName="compNode" presStyleCnt="0"/>
      <dgm:spPr/>
    </dgm:pt>
    <dgm:pt modelId="{82A15C67-BD93-4FD8-AE72-D31C9FF047C9}" type="pres">
      <dgm:prSet presAssocID="{A754C9E6-49B1-485B-9510-8375E1267965}" presName="childRect" presStyleLbl="bgAcc1" presStyleIdx="0" presStyleCnt="3" custScaleY="130721" custLinFactNeighborY="-2643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EA045C0-D5A6-4DBB-B22E-CD81C1D60F87}" type="pres">
      <dgm:prSet presAssocID="{A754C9E6-49B1-485B-9510-8375E126796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1E78F4C-C354-4EB3-887F-E8283B3D8406}" type="pres">
      <dgm:prSet presAssocID="{A754C9E6-49B1-485B-9510-8375E1267965}" presName="parentRect" presStyleLbl="alignNode1" presStyleIdx="0" presStyleCnt="3" custLinFactNeighborY="-34137"/>
      <dgm:spPr/>
      <dgm:t>
        <a:bodyPr/>
        <a:lstStyle/>
        <a:p>
          <a:endParaRPr lang="es-CO"/>
        </a:p>
      </dgm:t>
    </dgm:pt>
    <dgm:pt modelId="{E82B9DE4-C10E-4CCD-8EDC-1BC0AD777EC8}" type="pres">
      <dgm:prSet presAssocID="{A754C9E6-49B1-485B-9510-8375E1267965}" presName="adorn" presStyleLbl="fgAccFollowNode1" presStyleIdx="0" presStyleCnt="3" custLinFactNeighborY="-3130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4AE5D96-33C6-47FE-B77C-A45DD6E21F07}" type="pres">
      <dgm:prSet presAssocID="{220ACD08-AEBA-4134-B8AF-AD1CDC0C9014}" presName="sibTrans" presStyleLbl="sibTrans2D1" presStyleIdx="0" presStyleCnt="0"/>
      <dgm:spPr/>
      <dgm:t>
        <a:bodyPr/>
        <a:lstStyle/>
        <a:p>
          <a:endParaRPr lang="es-CO"/>
        </a:p>
      </dgm:t>
    </dgm:pt>
    <dgm:pt modelId="{7175ABA2-FD39-4B0E-ABA5-479B1EE2F9E5}" type="pres">
      <dgm:prSet presAssocID="{FACC6D76-D390-4753-A03D-AD554A80330D}" presName="compNode" presStyleCnt="0"/>
      <dgm:spPr/>
    </dgm:pt>
    <dgm:pt modelId="{80E8E8F0-0C19-45AF-AA7C-290C621C6F16}" type="pres">
      <dgm:prSet presAssocID="{FACC6D76-D390-4753-A03D-AD554A80330D}" presName="childRect" presStyleLbl="bgAcc1" presStyleIdx="1" presStyleCnt="3" custScaleY="130721" custLinFactNeighborY="-2643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66ED32D-9FF5-4D59-A89E-401C472A8C75}" type="pres">
      <dgm:prSet presAssocID="{FACC6D76-D390-4753-A03D-AD554A80330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6EBB579-4C77-4CC4-8C81-2DD4E437ED90}" type="pres">
      <dgm:prSet presAssocID="{FACC6D76-D390-4753-A03D-AD554A80330D}" presName="parentRect" presStyleLbl="alignNode1" presStyleIdx="1" presStyleCnt="3" custLinFactNeighborY="-34137"/>
      <dgm:spPr/>
      <dgm:t>
        <a:bodyPr/>
        <a:lstStyle/>
        <a:p>
          <a:endParaRPr lang="es-CO"/>
        </a:p>
      </dgm:t>
    </dgm:pt>
    <dgm:pt modelId="{0EE04228-5CFA-4B61-B197-FED6005E8CCE}" type="pres">
      <dgm:prSet presAssocID="{FACC6D76-D390-4753-A03D-AD554A80330D}" presName="adorn" presStyleLbl="fgAccFollowNode1" presStyleIdx="1" presStyleCnt="3" custLinFactNeighborY="-3130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FADD79D-D675-473E-8598-F6D206F2EEAA}" type="pres">
      <dgm:prSet presAssocID="{36FFDEB7-FF9D-4044-949B-9B1EDE9019C6}" presName="sibTrans" presStyleLbl="sibTrans2D1" presStyleIdx="0" presStyleCnt="0"/>
      <dgm:spPr/>
      <dgm:t>
        <a:bodyPr/>
        <a:lstStyle/>
        <a:p>
          <a:endParaRPr lang="es-CO"/>
        </a:p>
      </dgm:t>
    </dgm:pt>
    <dgm:pt modelId="{0CF698FF-A949-41BD-B611-8B7B2A332E9C}" type="pres">
      <dgm:prSet presAssocID="{11A4CFCB-1032-4138-B77A-C8D49CB8E471}" presName="compNode" presStyleCnt="0"/>
      <dgm:spPr/>
    </dgm:pt>
    <dgm:pt modelId="{E216DED7-147C-4FDC-8998-6ACE28A22DB4}" type="pres">
      <dgm:prSet presAssocID="{11A4CFCB-1032-4138-B77A-C8D49CB8E471}" presName="childRect" presStyleLbl="bgAcc1" presStyleIdx="2" presStyleCnt="3" custScaleY="130721" custLinFactNeighborY="-2643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894F78C-5BCA-401D-9FE9-82F9FF6470EE}" type="pres">
      <dgm:prSet presAssocID="{11A4CFCB-1032-4138-B77A-C8D49CB8E47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AD25FC2-332B-46F4-8B0C-73ACCE18763B}" type="pres">
      <dgm:prSet presAssocID="{11A4CFCB-1032-4138-B77A-C8D49CB8E471}" presName="parentRect" presStyleLbl="alignNode1" presStyleIdx="2" presStyleCnt="3" custLinFactNeighborY="-34137"/>
      <dgm:spPr/>
      <dgm:t>
        <a:bodyPr/>
        <a:lstStyle/>
        <a:p>
          <a:endParaRPr lang="es-CO"/>
        </a:p>
      </dgm:t>
    </dgm:pt>
    <dgm:pt modelId="{2E060124-CFFB-4B59-89FE-3F7D3209375C}" type="pres">
      <dgm:prSet presAssocID="{11A4CFCB-1032-4138-B77A-C8D49CB8E471}" presName="adorn" presStyleLbl="fgAccFollowNode1" presStyleIdx="2" presStyleCnt="3" custLinFactNeighborY="-31307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E968150C-C8E4-4650-B56F-1448624CC833}" srcId="{8F3AB6DB-AFA2-4975-B6F8-CD3E18DA3A58}" destId="{FACC6D76-D390-4753-A03D-AD554A80330D}" srcOrd="1" destOrd="0" parTransId="{D7061C0B-D7E1-4794-BE6A-4DCB425DFD93}" sibTransId="{36FFDEB7-FF9D-4044-949B-9B1EDE9019C6}"/>
    <dgm:cxn modelId="{9CDD5286-77D5-4890-AFD1-F768FD85D928}" type="presOf" srcId="{9E2D0BE9-E943-4418-9245-6D28C646774B}" destId="{80E8E8F0-0C19-45AF-AA7C-290C621C6F16}" srcOrd="0" destOrd="0" presId="urn:microsoft.com/office/officeart/2005/8/layout/bList2#1"/>
    <dgm:cxn modelId="{F5495C56-7A8F-4912-9EB9-786F222B0B72}" type="presOf" srcId="{3CDEC957-CA7C-4265-AFD9-3675AADCEEE9}" destId="{82A15C67-BD93-4FD8-AE72-D31C9FF047C9}" srcOrd="0" destOrd="0" presId="urn:microsoft.com/office/officeart/2005/8/layout/bList2#1"/>
    <dgm:cxn modelId="{2D214848-DD71-4D42-88C5-B8B69DD19A34}" type="presOf" srcId="{ED4D308D-BA60-40DE-A045-B0330A20B589}" destId="{80E8E8F0-0C19-45AF-AA7C-290C621C6F16}" srcOrd="0" destOrd="1" presId="urn:microsoft.com/office/officeart/2005/8/layout/bList2#1"/>
    <dgm:cxn modelId="{C8FA62BF-E607-45B0-9B62-FF23010991F9}" srcId="{A754C9E6-49B1-485B-9510-8375E1267965}" destId="{3CDEC957-CA7C-4265-AFD9-3675AADCEEE9}" srcOrd="0" destOrd="0" parTransId="{EC6705D5-6A1D-4858-B3AD-0C53A61036A8}" sibTransId="{BC856084-ACA9-46DF-89C0-1224B7561D1F}"/>
    <dgm:cxn modelId="{60779E81-3D43-4F24-9A73-D6E2FED2B776}" srcId="{11A4CFCB-1032-4138-B77A-C8D49CB8E471}" destId="{F3DBFD22-173D-4B0E-9DB0-A8DFC21B90EE}" srcOrd="0" destOrd="0" parTransId="{3FA0A905-2233-4881-ABB8-177FA8597920}" sibTransId="{046EF397-5026-4CFA-91FE-301918A9041E}"/>
    <dgm:cxn modelId="{647A4551-5A79-4BF2-B45D-92E1ADEDAFE2}" type="presOf" srcId="{8F3AB6DB-AFA2-4975-B6F8-CD3E18DA3A58}" destId="{55C8BA3B-0973-4741-B4F7-1DDA64A313D2}" srcOrd="0" destOrd="0" presId="urn:microsoft.com/office/officeart/2005/8/layout/bList2#1"/>
    <dgm:cxn modelId="{032B17C5-DC70-4FDF-9731-B88DAA80E0AA}" srcId="{8F3AB6DB-AFA2-4975-B6F8-CD3E18DA3A58}" destId="{A754C9E6-49B1-485B-9510-8375E1267965}" srcOrd="0" destOrd="0" parTransId="{C495A107-C536-467C-910B-D89C5CC1A1B6}" sibTransId="{220ACD08-AEBA-4134-B8AF-AD1CDC0C9014}"/>
    <dgm:cxn modelId="{CFD5C8B6-5235-4674-8FDF-523A84363268}" srcId="{11A4CFCB-1032-4138-B77A-C8D49CB8E471}" destId="{15F30318-0A8A-49F3-B5C3-8F122FA7ED10}" srcOrd="1" destOrd="0" parTransId="{31CF2F21-BAF8-4D16-AEF0-3E519FB54D34}" sibTransId="{1CB78CB6-17EC-4C9B-9F5E-9AEECEA7AC89}"/>
    <dgm:cxn modelId="{295A312B-9D73-42BF-9C51-79796425F025}" type="presOf" srcId="{A754C9E6-49B1-485B-9510-8375E1267965}" destId="{AEA045C0-D5A6-4DBB-B22E-CD81C1D60F87}" srcOrd="0" destOrd="0" presId="urn:microsoft.com/office/officeart/2005/8/layout/bList2#1"/>
    <dgm:cxn modelId="{6940AA52-1FB1-4258-8DD4-CC15C39F63E0}" type="presOf" srcId="{11A4CFCB-1032-4138-B77A-C8D49CB8E471}" destId="{8AD25FC2-332B-46F4-8B0C-73ACCE18763B}" srcOrd="1" destOrd="0" presId="urn:microsoft.com/office/officeart/2005/8/layout/bList2#1"/>
    <dgm:cxn modelId="{F6061CD1-5C41-4729-A2E8-A48DF8C3C661}" type="presOf" srcId="{36FFDEB7-FF9D-4044-949B-9B1EDE9019C6}" destId="{BFADD79D-D675-473E-8598-F6D206F2EEAA}" srcOrd="0" destOrd="0" presId="urn:microsoft.com/office/officeart/2005/8/layout/bList2#1"/>
    <dgm:cxn modelId="{A7F95964-7B72-4930-AFA4-FE97292CD8D9}" srcId="{FACC6D76-D390-4753-A03D-AD554A80330D}" destId="{ED4D308D-BA60-40DE-A045-B0330A20B589}" srcOrd="1" destOrd="0" parTransId="{BFCA2693-E9D8-40BC-960B-0644C5B37FF2}" sibTransId="{33509423-B890-439B-83BC-27A456C7D283}"/>
    <dgm:cxn modelId="{5AB4EC79-BD15-4481-8DD2-130D34647634}" type="presOf" srcId="{A754C9E6-49B1-485B-9510-8375E1267965}" destId="{01E78F4C-C354-4EB3-887F-E8283B3D8406}" srcOrd="1" destOrd="0" presId="urn:microsoft.com/office/officeart/2005/8/layout/bList2#1"/>
    <dgm:cxn modelId="{D2C68C44-16F7-4BFA-9BF2-6C18C3A822B6}" type="presOf" srcId="{220ACD08-AEBA-4134-B8AF-AD1CDC0C9014}" destId="{94AE5D96-33C6-47FE-B77C-A45DD6E21F07}" srcOrd="0" destOrd="0" presId="urn:microsoft.com/office/officeart/2005/8/layout/bList2#1"/>
    <dgm:cxn modelId="{37254C12-FE49-4225-83B9-1B72661D8682}" srcId="{FACC6D76-D390-4753-A03D-AD554A80330D}" destId="{9E2D0BE9-E943-4418-9245-6D28C646774B}" srcOrd="0" destOrd="0" parTransId="{0600BFF9-53EB-493E-A60B-3A758F604C31}" sibTransId="{9120F3CC-367E-4934-ADE5-DD93A81FD5F9}"/>
    <dgm:cxn modelId="{45547AAD-40FD-4C7C-8449-AB5B6DAC493E}" type="presOf" srcId="{FACC6D76-D390-4753-A03D-AD554A80330D}" destId="{86EBB579-4C77-4CC4-8C81-2DD4E437ED90}" srcOrd="1" destOrd="0" presId="urn:microsoft.com/office/officeart/2005/8/layout/bList2#1"/>
    <dgm:cxn modelId="{9233AA7A-2196-49E6-867A-F01630BAA301}" srcId="{FACC6D76-D390-4753-A03D-AD554A80330D}" destId="{7103DC38-AA44-46B7-B215-F176AC7BDC6D}" srcOrd="2" destOrd="0" parTransId="{627D302B-9C1E-4CF6-8079-15D632EF98A5}" sibTransId="{62D7D075-F353-4141-BC1B-ED83B4949923}"/>
    <dgm:cxn modelId="{2AF7BE1A-C26A-4639-8880-7BA81C99EE66}" type="presOf" srcId="{11A4CFCB-1032-4138-B77A-C8D49CB8E471}" destId="{B894F78C-5BCA-401D-9FE9-82F9FF6470EE}" srcOrd="0" destOrd="0" presId="urn:microsoft.com/office/officeart/2005/8/layout/bList2#1"/>
    <dgm:cxn modelId="{1196B6A3-E965-4F1F-B590-3F6CB9BD47C7}" srcId="{8F3AB6DB-AFA2-4975-B6F8-CD3E18DA3A58}" destId="{11A4CFCB-1032-4138-B77A-C8D49CB8E471}" srcOrd="2" destOrd="0" parTransId="{61317377-EBA1-404F-8B86-67AD92D0EEC5}" sibTransId="{524393F9-E354-4DE8-9B0F-32B25886BB28}"/>
    <dgm:cxn modelId="{0721F406-48A7-42BA-9E06-C3A76D20A8B2}" type="presOf" srcId="{F3DBFD22-173D-4B0E-9DB0-A8DFC21B90EE}" destId="{E216DED7-147C-4FDC-8998-6ACE28A22DB4}" srcOrd="0" destOrd="0" presId="urn:microsoft.com/office/officeart/2005/8/layout/bList2#1"/>
    <dgm:cxn modelId="{119C0DE6-5C60-48CB-A4C3-19F069E35BE0}" type="presOf" srcId="{15F30318-0A8A-49F3-B5C3-8F122FA7ED10}" destId="{E216DED7-147C-4FDC-8998-6ACE28A22DB4}" srcOrd="0" destOrd="1" presId="urn:microsoft.com/office/officeart/2005/8/layout/bList2#1"/>
    <dgm:cxn modelId="{83CFA87A-F65C-4B78-9B22-1DD758DFA9E3}" type="presOf" srcId="{FACC6D76-D390-4753-A03D-AD554A80330D}" destId="{266ED32D-9FF5-4D59-A89E-401C472A8C75}" srcOrd="0" destOrd="0" presId="urn:microsoft.com/office/officeart/2005/8/layout/bList2#1"/>
    <dgm:cxn modelId="{9EEC2F5B-FFEA-495A-ABA9-BB69A670776C}" type="presOf" srcId="{7103DC38-AA44-46B7-B215-F176AC7BDC6D}" destId="{80E8E8F0-0C19-45AF-AA7C-290C621C6F16}" srcOrd="0" destOrd="2" presId="urn:microsoft.com/office/officeart/2005/8/layout/bList2#1"/>
    <dgm:cxn modelId="{32A43C40-9285-42F7-8CD5-80873401149B}" type="presParOf" srcId="{55C8BA3B-0973-4741-B4F7-1DDA64A313D2}" destId="{C7DDC866-0415-40B9-A2CE-C303BDB5734E}" srcOrd="0" destOrd="0" presId="urn:microsoft.com/office/officeart/2005/8/layout/bList2#1"/>
    <dgm:cxn modelId="{B15FB81F-C956-4D54-A6A6-38F1D50E1EFC}" type="presParOf" srcId="{C7DDC866-0415-40B9-A2CE-C303BDB5734E}" destId="{82A15C67-BD93-4FD8-AE72-D31C9FF047C9}" srcOrd="0" destOrd="0" presId="urn:microsoft.com/office/officeart/2005/8/layout/bList2#1"/>
    <dgm:cxn modelId="{23F49525-E486-4210-9D46-C41E3EFB198C}" type="presParOf" srcId="{C7DDC866-0415-40B9-A2CE-C303BDB5734E}" destId="{AEA045C0-D5A6-4DBB-B22E-CD81C1D60F87}" srcOrd="1" destOrd="0" presId="urn:microsoft.com/office/officeart/2005/8/layout/bList2#1"/>
    <dgm:cxn modelId="{BCE01F7E-0FDC-4E34-98C4-5CEA471C3A64}" type="presParOf" srcId="{C7DDC866-0415-40B9-A2CE-C303BDB5734E}" destId="{01E78F4C-C354-4EB3-887F-E8283B3D8406}" srcOrd="2" destOrd="0" presId="urn:microsoft.com/office/officeart/2005/8/layout/bList2#1"/>
    <dgm:cxn modelId="{ED33EC15-3341-444A-8026-2DFB4D943AA6}" type="presParOf" srcId="{C7DDC866-0415-40B9-A2CE-C303BDB5734E}" destId="{E82B9DE4-C10E-4CCD-8EDC-1BC0AD777EC8}" srcOrd="3" destOrd="0" presId="urn:microsoft.com/office/officeart/2005/8/layout/bList2#1"/>
    <dgm:cxn modelId="{F605AE53-C36E-4606-BFFC-A17B9C24B0EB}" type="presParOf" srcId="{55C8BA3B-0973-4741-B4F7-1DDA64A313D2}" destId="{94AE5D96-33C6-47FE-B77C-A45DD6E21F07}" srcOrd="1" destOrd="0" presId="urn:microsoft.com/office/officeart/2005/8/layout/bList2#1"/>
    <dgm:cxn modelId="{32BF3391-1CDF-4B4F-88C6-9612D37D1BCA}" type="presParOf" srcId="{55C8BA3B-0973-4741-B4F7-1DDA64A313D2}" destId="{7175ABA2-FD39-4B0E-ABA5-479B1EE2F9E5}" srcOrd="2" destOrd="0" presId="urn:microsoft.com/office/officeart/2005/8/layout/bList2#1"/>
    <dgm:cxn modelId="{22722A33-599D-4809-BCC1-CEA322A039F2}" type="presParOf" srcId="{7175ABA2-FD39-4B0E-ABA5-479B1EE2F9E5}" destId="{80E8E8F0-0C19-45AF-AA7C-290C621C6F16}" srcOrd="0" destOrd="0" presId="urn:microsoft.com/office/officeart/2005/8/layout/bList2#1"/>
    <dgm:cxn modelId="{01A23199-9DC7-4D45-AD23-CFDA22E3B9E3}" type="presParOf" srcId="{7175ABA2-FD39-4B0E-ABA5-479B1EE2F9E5}" destId="{266ED32D-9FF5-4D59-A89E-401C472A8C75}" srcOrd="1" destOrd="0" presId="urn:microsoft.com/office/officeart/2005/8/layout/bList2#1"/>
    <dgm:cxn modelId="{BCD4BCAB-9891-4A2B-94A2-9205247701A2}" type="presParOf" srcId="{7175ABA2-FD39-4B0E-ABA5-479B1EE2F9E5}" destId="{86EBB579-4C77-4CC4-8C81-2DD4E437ED90}" srcOrd="2" destOrd="0" presId="urn:microsoft.com/office/officeart/2005/8/layout/bList2#1"/>
    <dgm:cxn modelId="{B6EDD88B-9F7F-4D84-8B87-D84A88D01314}" type="presParOf" srcId="{7175ABA2-FD39-4B0E-ABA5-479B1EE2F9E5}" destId="{0EE04228-5CFA-4B61-B197-FED6005E8CCE}" srcOrd="3" destOrd="0" presId="urn:microsoft.com/office/officeart/2005/8/layout/bList2#1"/>
    <dgm:cxn modelId="{390818E0-7037-4BAD-A846-4AE323FC7CC3}" type="presParOf" srcId="{55C8BA3B-0973-4741-B4F7-1DDA64A313D2}" destId="{BFADD79D-D675-473E-8598-F6D206F2EEAA}" srcOrd="3" destOrd="0" presId="urn:microsoft.com/office/officeart/2005/8/layout/bList2#1"/>
    <dgm:cxn modelId="{2B1957B1-9F6F-4FA5-A660-C3DCD64E21C6}" type="presParOf" srcId="{55C8BA3B-0973-4741-B4F7-1DDA64A313D2}" destId="{0CF698FF-A949-41BD-B611-8B7B2A332E9C}" srcOrd="4" destOrd="0" presId="urn:microsoft.com/office/officeart/2005/8/layout/bList2#1"/>
    <dgm:cxn modelId="{27D71D6C-0756-4C0F-88B2-620245B80235}" type="presParOf" srcId="{0CF698FF-A949-41BD-B611-8B7B2A332E9C}" destId="{E216DED7-147C-4FDC-8998-6ACE28A22DB4}" srcOrd="0" destOrd="0" presId="urn:microsoft.com/office/officeart/2005/8/layout/bList2#1"/>
    <dgm:cxn modelId="{08D98228-7307-4BD4-A21D-C9946F0F4C1B}" type="presParOf" srcId="{0CF698FF-A949-41BD-B611-8B7B2A332E9C}" destId="{B894F78C-5BCA-401D-9FE9-82F9FF6470EE}" srcOrd="1" destOrd="0" presId="urn:microsoft.com/office/officeart/2005/8/layout/bList2#1"/>
    <dgm:cxn modelId="{3FCEADBB-FCBC-48DC-B61B-468F5363F9DE}" type="presParOf" srcId="{0CF698FF-A949-41BD-B611-8B7B2A332E9C}" destId="{8AD25FC2-332B-46F4-8B0C-73ACCE18763B}" srcOrd="2" destOrd="0" presId="urn:microsoft.com/office/officeart/2005/8/layout/bList2#1"/>
    <dgm:cxn modelId="{3A0BEF5D-8DE1-4EFE-8CBE-D93EB45A27DD}" type="presParOf" srcId="{0CF698FF-A949-41BD-B611-8B7B2A332E9C}" destId="{2E060124-CFFB-4B59-89FE-3F7D3209375C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765F96-8C29-43D8-BD96-6F761D6A5E60}" type="doc">
      <dgm:prSet loTypeId="urn:microsoft.com/office/officeart/2005/8/layout/radial5" loCatId="cycle" qsTypeId="urn:microsoft.com/office/officeart/2005/8/quickstyle/3d2" qsCatId="3D" csTypeId="urn:microsoft.com/office/officeart/2005/8/colors/accent6_1" csCatId="accent6" phldr="1"/>
      <dgm:spPr/>
      <dgm:t>
        <a:bodyPr/>
        <a:lstStyle/>
        <a:p>
          <a:endParaRPr lang="es-ES"/>
        </a:p>
      </dgm:t>
    </dgm:pt>
    <dgm:pt modelId="{5CC02AE6-018F-4BD0-96A9-293782E620D4}">
      <dgm:prSet phldrT="[Texto]" custT="1"/>
      <dgm:spPr/>
      <dgm:t>
        <a:bodyPr/>
        <a:lstStyle/>
        <a:p>
          <a:r>
            <a:rPr lang="es-ES" sz="32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 Condensed" pitchFamily="34" charset="0"/>
            </a:rPr>
            <a:t>JTA 2011 </a:t>
          </a:r>
          <a:endParaRPr lang="es-ES" sz="32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ill Sans MT Condensed" pitchFamily="34" charset="0"/>
          </a:endParaRPr>
        </a:p>
      </dgm:t>
    </dgm:pt>
    <dgm:pt modelId="{9059C86D-8383-4B56-BDA2-A7CCC7AF0D94}" type="parTrans" cxnId="{88CFB571-BC02-4F4B-A227-1268C2376B59}">
      <dgm:prSet/>
      <dgm:spPr/>
      <dgm:t>
        <a:bodyPr/>
        <a:lstStyle/>
        <a:p>
          <a:endParaRPr lang="es-ES"/>
        </a:p>
      </dgm:t>
    </dgm:pt>
    <dgm:pt modelId="{CADEC7EB-54DE-4244-A95C-0CA578FDEC63}" type="sibTrans" cxnId="{88CFB571-BC02-4F4B-A227-1268C2376B59}">
      <dgm:prSet/>
      <dgm:spPr/>
      <dgm:t>
        <a:bodyPr/>
        <a:lstStyle/>
        <a:p>
          <a:endParaRPr lang="es-ES"/>
        </a:p>
      </dgm:t>
    </dgm:pt>
    <dgm:pt modelId="{7478F1D3-3346-4E9E-AD6D-B38F900C2D35}">
      <dgm:prSet phldrT="[Texto]" custT="1"/>
      <dgm:spPr/>
      <dgm:t>
        <a:bodyPr/>
        <a:lstStyle/>
        <a:p>
          <a:r>
            <a:rPr lang="es-ES" sz="1600" i="0" dirty="0" smtClean="0">
              <a:latin typeface="Gill Sans MT Condensed" pitchFamily="34" charset="0"/>
            </a:rPr>
            <a:t>Conferencias Centrales </a:t>
          </a:r>
        </a:p>
      </dgm:t>
    </dgm:pt>
    <dgm:pt modelId="{E554737F-02C8-4DB9-A2B0-98F8FBBFCE51}" type="parTrans" cxnId="{B754FD39-4A78-48C7-8BDE-4BC0F29790FD}">
      <dgm:prSet/>
      <dgm:spPr/>
      <dgm:t>
        <a:bodyPr/>
        <a:lstStyle/>
        <a:p>
          <a:endParaRPr lang="es-ES"/>
        </a:p>
      </dgm:t>
    </dgm:pt>
    <dgm:pt modelId="{EB39697E-6C58-45AE-A44E-A167A5EDD0FF}" type="sibTrans" cxnId="{B754FD39-4A78-48C7-8BDE-4BC0F29790FD}">
      <dgm:prSet/>
      <dgm:spPr/>
      <dgm:t>
        <a:bodyPr/>
        <a:lstStyle/>
        <a:p>
          <a:endParaRPr lang="es-ES"/>
        </a:p>
      </dgm:t>
    </dgm:pt>
    <dgm:pt modelId="{DE031723-774A-4710-9575-3EF543929053}">
      <dgm:prSet phldrT="[Texto]" custT="1"/>
      <dgm:spPr/>
      <dgm:t>
        <a:bodyPr/>
        <a:lstStyle/>
        <a:p>
          <a:r>
            <a:rPr lang="es-ES" sz="1800" i="0" dirty="0" smtClean="0">
              <a:latin typeface="Gill Sans MT Condensed" pitchFamily="34" charset="0"/>
            </a:rPr>
            <a:t>Paneles</a:t>
          </a:r>
          <a:endParaRPr lang="es-ES" sz="1800" i="0" dirty="0">
            <a:latin typeface="Gill Sans MT Condensed" pitchFamily="34" charset="0"/>
          </a:endParaRPr>
        </a:p>
      </dgm:t>
    </dgm:pt>
    <dgm:pt modelId="{85515CA3-D34B-402F-95EC-0CE0477852FE}" type="parTrans" cxnId="{32A7437F-72B6-4758-AABE-2E3B4E114460}">
      <dgm:prSet/>
      <dgm:spPr/>
      <dgm:t>
        <a:bodyPr/>
        <a:lstStyle/>
        <a:p>
          <a:endParaRPr lang="es-ES"/>
        </a:p>
      </dgm:t>
    </dgm:pt>
    <dgm:pt modelId="{ED88ABFE-C0F7-41B2-89B4-7C24E6826716}" type="sibTrans" cxnId="{32A7437F-72B6-4758-AABE-2E3B4E114460}">
      <dgm:prSet/>
      <dgm:spPr/>
      <dgm:t>
        <a:bodyPr/>
        <a:lstStyle/>
        <a:p>
          <a:endParaRPr lang="es-ES"/>
        </a:p>
      </dgm:t>
    </dgm:pt>
    <dgm:pt modelId="{3DF6F38F-6B97-49EF-9C29-CBD678D11E80}">
      <dgm:prSet phldrT="[Texto]" custT="1"/>
      <dgm:spPr/>
      <dgm:t>
        <a:bodyPr/>
        <a:lstStyle/>
        <a:p>
          <a:r>
            <a:rPr lang="es-ES" sz="1800" i="0" dirty="0" smtClean="0">
              <a:latin typeface="Gill Sans MT Condensed" pitchFamily="34" charset="0"/>
            </a:rPr>
            <a:t>Talleres</a:t>
          </a:r>
          <a:endParaRPr lang="es-ES" sz="1800" i="0" dirty="0">
            <a:latin typeface="Gill Sans MT Condensed" pitchFamily="34" charset="0"/>
          </a:endParaRPr>
        </a:p>
      </dgm:t>
    </dgm:pt>
    <dgm:pt modelId="{7C01F80D-DEA1-496E-8A1F-B22970FAC514}" type="parTrans" cxnId="{B612E894-4ED3-4033-AACE-3711522C33B5}">
      <dgm:prSet/>
      <dgm:spPr/>
      <dgm:t>
        <a:bodyPr/>
        <a:lstStyle/>
        <a:p>
          <a:endParaRPr lang="es-ES"/>
        </a:p>
      </dgm:t>
    </dgm:pt>
    <dgm:pt modelId="{FFE39E5D-A6D0-4EC6-AE25-4B3ABCCC59A2}" type="sibTrans" cxnId="{B612E894-4ED3-4033-AACE-3711522C33B5}">
      <dgm:prSet/>
      <dgm:spPr/>
      <dgm:t>
        <a:bodyPr/>
        <a:lstStyle/>
        <a:p>
          <a:endParaRPr lang="es-ES"/>
        </a:p>
      </dgm:t>
    </dgm:pt>
    <dgm:pt modelId="{63F08CF3-7E63-44DC-B93D-014166D633DE}" type="pres">
      <dgm:prSet presAssocID="{D0765F96-8C29-43D8-BD96-6F761D6A5E6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A0F7EF7F-C015-4E95-BA3F-81A4990F2EAD}" type="pres">
      <dgm:prSet presAssocID="{5CC02AE6-018F-4BD0-96A9-293782E620D4}" presName="centerShape" presStyleLbl="node0" presStyleIdx="0" presStyleCnt="1" custScaleX="129249" custScaleY="95796" custLinFactNeighborX="-681" custLinFactNeighborY="1340"/>
      <dgm:spPr/>
      <dgm:t>
        <a:bodyPr/>
        <a:lstStyle/>
        <a:p>
          <a:endParaRPr lang="es-ES"/>
        </a:p>
      </dgm:t>
    </dgm:pt>
    <dgm:pt modelId="{E35798D0-7A93-4C88-B94C-CA4002A810FC}" type="pres">
      <dgm:prSet presAssocID="{E554737F-02C8-4DB9-A2B0-98F8FBBFCE51}" presName="parTrans" presStyleLbl="sibTrans2D1" presStyleIdx="0" presStyleCnt="3"/>
      <dgm:spPr/>
      <dgm:t>
        <a:bodyPr/>
        <a:lstStyle/>
        <a:p>
          <a:endParaRPr lang="es-CO"/>
        </a:p>
      </dgm:t>
    </dgm:pt>
    <dgm:pt modelId="{D5A04013-9F00-4427-BC04-A06516500603}" type="pres">
      <dgm:prSet presAssocID="{E554737F-02C8-4DB9-A2B0-98F8FBBFCE51}" presName="connectorText" presStyleLbl="sibTrans2D1" presStyleIdx="0" presStyleCnt="3"/>
      <dgm:spPr/>
      <dgm:t>
        <a:bodyPr/>
        <a:lstStyle/>
        <a:p>
          <a:endParaRPr lang="es-CO"/>
        </a:p>
      </dgm:t>
    </dgm:pt>
    <dgm:pt modelId="{59ADB62F-FC78-42D0-980E-7B8F309EB20D}" type="pres">
      <dgm:prSet presAssocID="{7478F1D3-3346-4E9E-AD6D-B38F900C2D35}" presName="node" presStyleLbl="node1" presStyleIdx="0" presStyleCnt="3" custScaleX="96894" custScaleY="91031" custRadScaleRad="962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BBCAC7-54C9-44C9-9F1E-599C1F7397FB}" type="pres">
      <dgm:prSet presAssocID="{85515CA3-D34B-402F-95EC-0CE0477852FE}" presName="parTrans" presStyleLbl="sibTrans2D1" presStyleIdx="1" presStyleCnt="3"/>
      <dgm:spPr/>
      <dgm:t>
        <a:bodyPr/>
        <a:lstStyle/>
        <a:p>
          <a:endParaRPr lang="es-CO"/>
        </a:p>
      </dgm:t>
    </dgm:pt>
    <dgm:pt modelId="{FAD89221-370B-4663-BA7B-BAB654229DE7}" type="pres">
      <dgm:prSet presAssocID="{85515CA3-D34B-402F-95EC-0CE0477852FE}" presName="connectorText" presStyleLbl="sibTrans2D1" presStyleIdx="1" presStyleCnt="3"/>
      <dgm:spPr/>
      <dgm:t>
        <a:bodyPr/>
        <a:lstStyle/>
        <a:p>
          <a:endParaRPr lang="es-CO"/>
        </a:p>
      </dgm:t>
    </dgm:pt>
    <dgm:pt modelId="{8C8D369F-CEDD-4A58-A784-801EFC7AE731}" type="pres">
      <dgm:prSet presAssocID="{DE031723-774A-4710-9575-3EF543929053}" presName="node" presStyleLbl="node1" presStyleIdx="1" presStyleCnt="3" custScaleX="96894" custScaleY="91031" custRadScaleRad="106602" custRadScaleInc="-1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093B96-55FF-46DC-83BE-4C2DBBBC33D2}" type="pres">
      <dgm:prSet presAssocID="{7C01F80D-DEA1-496E-8A1F-B22970FAC514}" presName="parTrans" presStyleLbl="sibTrans2D1" presStyleIdx="2" presStyleCnt="3"/>
      <dgm:spPr/>
      <dgm:t>
        <a:bodyPr/>
        <a:lstStyle/>
        <a:p>
          <a:endParaRPr lang="es-CO"/>
        </a:p>
      </dgm:t>
    </dgm:pt>
    <dgm:pt modelId="{554A9A9C-C01E-4732-AE14-A672456F440E}" type="pres">
      <dgm:prSet presAssocID="{7C01F80D-DEA1-496E-8A1F-B22970FAC514}" presName="connectorText" presStyleLbl="sibTrans2D1" presStyleIdx="2" presStyleCnt="3"/>
      <dgm:spPr/>
      <dgm:t>
        <a:bodyPr/>
        <a:lstStyle/>
        <a:p>
          <a:endParaRPr lang="es-CO"/>
        </a:p>
      </dgm:t>
    </dgm:pt>
    <dgm:pt modelId="{0772D167-CA69-45A7-9B9B-6B417BD79CB0}" type="pres">
      <dgm:prSet presAssocID="{3DF6F38F-6B97-49EF-9C29-CBD678D11E80}" presName="node" presStyleLbl="node1" presStyleIdx="2" presStyleCnt="3" custScaleX="89546" custScaleY="91031" custRadScaleRad="106920" custRadScaleInc="3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96155B-C9E8-41F3-9C70-E82B3D8F842B}" type="presOf" srcId="{E554737F-02C8-4DB9-A2B0-98F8FBBFCE51}" destId="{D5A04013-9F00-4427-BC04-A06516500603}" srcOrd="1" destOrd="0" presId="urn:microsoft.com/office/officeart/2005/8/layout/radial5"/>
    <dgm:cxn modelId="{F3FF279C-5C2A-4ED1-88AA-2C8D42A7DD50}" type="presOf" srcId="{7C01F80D-DEA1-496E-8A1F-B22970FAC514}" destId="{554A9A9C-C01E-4732-AE14-A672456F440E}" srcOrd="1" destOrd="0" presId="urn:microsoft.com/office/officeart/2005/8/layout/radial5"/>
    <dgm:cxn modelId="{B612E894-4ED3-4033-AACE-3711522C33B5}" srcId="{5CC02AE6-018F-4BD0-96A9-293782E620D4}" destId="{3DF6F38F-6B97-49EF-9C29-CBD678D11E80}" srcOrd="2" destOrd="0" parTransId="{7C01F80D-DEA1-496E-8A1F-B22970FAC514}" sibTransId="{FFE39E5D-A6D0-4EC6-AE25-4B3ABCCC59A2}"/>
    <dgm:cxn modelId="{08094892-3FC1-4EC5-9EDD-956B3DF40945}" type="presOf" srcId="{7478F1D3-3346-4E9E-AD6D-B38F900C2D35}" destId="{59ADB62F-FC78-42D0-980E-7B8F309EB20D}" srcOrd="0" destOrd="0" presId="urn:microsoft.com/office/officeart/2005/8/layout/radial5"/>
    <dgm:cxn modelId="{078CCD53-30DD-46B1-9517-D4DB2F798682}" type="presOf" srcId="{E554737F-02C8-4DB9-A2B0-98F8FBBFCE51}" destId="{E35798D0-7A93-4C88-B94C-CA4002A810FC}" srcOrd="0" destOrd="0" presId="urn:microsoft.com/office/officeart/2005/8/layout/radial5"/>
    <dgm:cxn modelId="{32A7437F-72B6-4758-AABE-2E3B4E114460}" srcId="{5CC02AE6-018F-4BD0-96A9-293782E620D4}" destId="{DE031723-774A-4710-9575-3EF543929053}" srcOrd="1" destOrd="0" parTransId="{85515CA3-D34B-402F-95EC-0CE0477852FE}" sibTransId="{ED88ABFE-C0F7-41B2-89B4-7C24E6826716}"/>
    <dgm:cxn modelId="{A6C67D05-6B08-4634-8D3D-A3089868595D}" type="presOf" srcId="{85515CA3-D34B-402F-95EC-0CE0477852FE}" destId="{0CBBCAC7-54C9-44C9-9F1E-599C1F7397FB}" srcOrd="0" destOrd="0" presId="urn:microsoft.com/office/officeart/2005/8/layout/radial5"/>
    <dgm:cxn modelId="{AB42A6AB-E542-459A-9EA2-A6D461E4701C}" type="presOf" srcId="{5CC02AE6-018F-4BD0-96A9-293782E620D4}" destId="{A0F7EF7F-C015-4E95-BA3F-81A4990F2EAD}" srcOrd="0" destOrd="0" presId="urn:microsoft.com/office/officeart/2005/8/layout/radial5"/>
    <dgm:cxn modelId="{B754FD39-4A78-48C7-8BDE-4BC0F29790FD}" srcId="{5CC02AE6-018F-4BD0-96A9-293782E620D4}" destId="{7478F1D3-3346-4E9E-AD6D-B38F900C2D35}" srcOrd="0" destOrd="0" parTransId="{E554737F-02C8-4DB9-A2B0-98F8FBBFCE51}" sibTransId="{EB39697E-6C58-45AE-A44E-A167A5EDD0FF}"/>
    <dgm:cxn modelId="{2B5BCE14-4901-447A-9AE0-E6EB3A3E1887}" type="presOf" srcId="{DE031723-774A-4710-9575-3EF543929053}" destId="{8C8D369F-CEDD-4A58-A784-801EFC7AE731}" srcOrd="0" destOrd="0" presId="urn:microsoft.com/office/officeart/2005/8/layout/radial5"/>
    <dgm:cxn modelId="{AB983CB6-C63D-4884-B3C7-95F0A859BBD6}" type="presOf" srcId="{7C01F80D-DEA1-496E-8A1F-B22970FAC514}" destId="{93093B96-55FF-46DC-83BE-4C2DBBBC33D2}" srcOrd="0" destOrd="0" presId="urn:microsoft.com/office/officeart/2005/8/layout/radial5"/>
    <dgm:cxn modelId="{2B8B6531-D39E-4D55-918E-15835FD0960F}" type="presOf" srcId="{3DF6F38F-6B97-49EF-9C29-CBD678D11E80}" destId="{0772D167-CA69-45A7-9B9B-6B417BD79CB0}" srcOrd="0" destOrd="0" presId="urn:microsoft.com/office/officeart/2005/8/layout/radial5"/>
    <dgm:cxn modelId="{AD265214-783F-4446-BDF0-764933481FEA}" type="presOf" srcId="{D0765F96-8C29-43D8-BD96-6F761D6A5E60}" destId="{63F08CF3-7E63-44DC-B93D-014166D633DE}" srcOrd="0" destOrd="0" presId="urn:microsoft.com/office/officeart/2005/8/layout/radial5"/>
    <dgm:cxn modelId="{88CFB571-BC02-4F4B-A227-1268C2376B59}" srcId="{D0765F96-8C29-43D8-BD96-6F761D6A5E60}" destId="{5CC02AE6-018F-4BD0-96A9-293782E620D4}" srcOrd="0" destOrd="0" parTransId="{9059C86D-8383-4B56-BDA2-A7CCC7AF0D94}" sibTransId="{CADEC7EB-54DE-4244-A95C-0CA578FDEC63}"/>
    <dgm:cxn modelId="{FDC572F4-646F-440C-8CE6-8B12C717321F}" type="presOf" srcId="{85515CA3-D34B-402F-95EC-0CE0477852FE}" destId="{FAD89221-370B-4663-BA7B-BAB654229DE7}" srcOrd="1" destOrd="0" presId="urn:microsoft.com/office/officeart/2005/8/layout/radial5"/>
    <dgm:cxn modelId="{9B8FC155-7B45-40C8-AF9A-6B2D48CCBF81}" type="presParOf" srcId="{63F08CF3-7E63-44DC-B93D-014166D633DE}" destId="{A0F7EF7F-C015-4E95-BA3F-81A4990F2EAD}" srcOrd="0" destOrd="0" presId="urn:microsoft.com/office/officeart/2005/8/layout/radial5"/>
    <dgm:cxn modelId="{019B571B-7CAF-4698-8455-C73EFD7893C7}" type="presParOf" srcId="{63F08CF3-7E63-44DC-B93D-014166D633DE}" destId="{E35798D0-7A93-4C88-B94C-CA4002A810FC}" srcOrd="1" destOrd="0" presId="urn:microsoft.com/office/officeart/2005/8/layout/radial5"/>
    <dgm:cxn modelId="{EDBB2021-A820-44DF-AC37-1A5EE72DC511}" type="presParOf" srcId="{E35798D0-7A93-4C88-B94C-CA4002A810FC}" destId="{D5A04013-9F00-4427-BC04-A06516500603}" srcOrd="0" destOrd="0" presId="urn:microsoft.com/office/officeart/2005/8/layout/radial5"/>
    <dgm:cxn modelId="{97CA3F93-64F1-49EB-A3FA-50FBFF2F48A0}" type="presParOf" srcId="{63F08CF3-7E63-44DC-B93D-014166D633DE}" destId="{59ADB62F-FC78-42D0-980E-7B8F309EB20D}" srcOrd="2" destOrd="0" presId="urn:microsoft.com/office/officeart/2005/8/layout/radial5"/>
    <dgm:cxn modelId="{B76EACB3-1EAE-4F17-A1E8-C42A5DD7F169}" type="presParOf" srcId="{63F08CF3-7E63-44DC-B93D-014166D633DE}" destId="{0CBBCAC7-54C9-44C9-9F1E-599C1F7397FB}" srcOrd="3" destOrd="0" presId="urn:microsoft.com/office/officeart/2005/8/layout/radial5"/>
    <dgm:cxn modelId="{83045CF5-6CBE-4ABB-A0E9-DBFBFADD0BD3}" type="presParOf" srcId="{0CBBCAC7-54C9-44C9-9F1E-599C1F7397FB}" destId="{FAD89221-370B-4663-BA7B-BAB654229DE7}" srcOrd="0" destOrd="0" presId="urn:microsoft.com/office/officeart/2005/8/layout/radial5"/>
    <dgm:cxn modelId="{98AA6156-54D0-4E99-8842-C84CA5C2E4E2}" type="presParOf" srcId="{63F08CF3-7E63-44DC-B93D-014166D633DE}" destId="{8C8D369F-CEDD-4A58-A784-801EFC7AE731}" srcOrd="4" destOrd="0" presId="urn:microsoft.com/office/officeart/2005/8/layout/radial5"/>
    <dgm:cxn modelId="{6D40A702-B4C3-4818-ACE3-90DF83D4AC34}" type="presParOf" srcId="{63F08CF3-7E63-44DC-B93D-014166D633DE}" destId="{93093B96-55FF-46DC-83BE-4C2DBBBC33D2}" srcOrd="5" destOrd="0" presId="urn:microsoft.com/office/officeart/2005/8/layout/radial5"/>
    <dgm:cxn modelId="{28099EB3-5727-4823-8FB6-B0008DBBD4D8}" type="presParOf" srcId="{93093B96-55FF-46DC-83BE-4C2DBBBC33D2}" destId="{554A9A9C-C01E-4732-AE14-A672456F440E}" srcOrd="0" destOrd="0" presId="urn:microsoft.com/office/officeart/2005/8/layout/radial5"/>
    <dgm:cxn modelId="{7B94FDEC-7BA6-49A3-9CFA-89CD363464FB}" type="presParOf" srcId="{63F08CF3-7E63-44DC-B93D-014166D633DE}" destId="{0772D167-CA69-45A7-9B9B-6B417BD79CB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F0A4A-4926-4B6E-9E0A-FE4B610C0727}" type="doc">
      <dgm:prSet loTypeId="urn:microsoft.com/office/officeart/2005/8/layout/h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736E506-7489-4FC2-BA0B-BDF6EE66FF8D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de coyuntura andina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67A2B326-FEE8-415F-B099-548C5A3324C1}" type="parTrans" cxnId="{543F3CE6-965E-4456-AEA8-39832A461FC8}">
      <dgm:prSet/>
      <dgm:spPr/>
      <dgm:t>
        <a:bodyPr/>
        <a:lstStyle/>
        <a:p>
          <a:endParaRPr lang="es-CO"/>
        </a:p>
      </dgm:t>
    </dgm:pt>
    <dgm:pt modelId="{9430B656-A5AA-495F-9B95-1FB22B493C4A}" type="sibTrans" cxnId="{543F3CE6-965E-4456-AEA8-39832A461FC8}">
      <dgm:prSet/>
      <dgm:spPr/>
      <dgm:t>
        <a:bodyPr/>
        <a:lstStyle/>
        <a:p>
          <a:endParaRPr lang="es-CO"/>
        </a:p>
      </dgm:t>
    </dgm:pt>
    <dgm:pt modelId="{4764BB52-EF8B-4457-8E0A-BDBA9100A3EC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Luis Guillermo Guerrero </a:t>
          </a:r>
          <a:endParaRPr lang="es-CO" sz="1800" dirty="0">
            <a:latin typeface="Gill Sans MT Condensed" pitchFamily="34" charset="0"/>
          </a:endParaRPr>
        </a:p>
      </dgm:t>
    </dgm:pt>
    <dgm:pt modelId="{5EB96222-CEFE-4173-8DD2-E00125017F1F}" type="parTrans" cxnId="{8CED0C84-BEBC-4601-A9DC-AEF9AC3BA944}">
      <dgm:prSet/>
      <dgm:spPr/>
      <dgm:t>
        <a:bodyPr/>
        <a:lstStyle/>
        <a:p>
          <a:endParaRPr lang="es-CO"/>
        </a:p>
      </dgm:t>
    </dgm:pt>
    <dgm:pt modelId="{2FE469B6-8522-4E7B-AA24-5BE41CC7984B}" type="sibTrans" cxnId="{8CED0C84-BEBC-4601-A9DC-AEF9AC3BA944}">
      <dgm:prSet/>
      <dgm:spPr/>
      <dgm:t>
        <a:bodyPr/>
        <a:lstStyle/>
        <a:p>
          <a:endParaRPr lang="es-CO"/>
        </a:p>
      </dgm:t>
    </dgm:pt>
    <dgm:pt modelId="{BF65811A-3F75-4AC0-A52F-7FA98E8D5CEA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teológico actual 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C0FA3236-D82B-4E61-A6BE-831367E44D11}" type="parTrans" cxnId="{79993B59-8BAD-487D-B9C0-8D4E40C8F808}">
      <dgm:prSet/>
      <dgm:spPr/>
      <dgm:t>
        <a:bodyPr/>
        <a:lstStyle/>
        <a:p>
          <a:endParaRPr lang="es-CO"/>
        </a:p>
      </dgm:t>
    </dgm:pt>
    <dgm:pt modelId="{006C8B8B-8303-4A49-A2A6-47665CFAC39B}" type="sibTrans" cxnId="{79993B59-8BAD-487D-B9C0-8D4E40C8F808}">
      <dgm:prSet/>
      <dgm:spPr/>
      <dgm:t>
        <a:bodyPr/>
        <a:lstStyle/>
        <a:p>
          <a:endParaRPr lang="es-CO"/>
        </a:p>
      </dgm:t>
    </dgm:pt>
    <dgm:pt modelId="{FB290923-DE51-4662-B414-9F6575E259C6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Ignacio Madera</a:t>
          </a:r>
          <a:endParaRPr lang="es-CO" sz="2000" dirty="0">
            <a:latin typeface="Gill Sans MT Condensed" pitchFamily="34" charset="0"/>
          </a:endParaRPr>
        </a:p>
      </dgm:t>
    </dgm:pt>
    <dgm:pt modelId="{3A255E6E-650E-4A34-8132-E330AA9E731D}" type="parTrans" cxnId="{1A8537F1-A346-4146-A881-20785211D4A9}">
      <dgm:prSet/>
      <dgm:spPr/>
      <dgm:t>
        <a:bodyPr/>
        <a:lstStyle/>
        <a:p>
          <a:endParaRPr lang="es-CO"/>
        </a:p>
      </dgm:t>
    </dgm:pt>
    <dgm:pt modelId="{0BBAA67A-DEC8-47F9-BD51-E6060E767D3B}" type="sibTrans" cxnId="{1A8537F1-A346-4146-A881-20785211D4A9}">
      <dgm:prSet/>
      <dgm:spPr/>
      <dgm:t>
        <a:bodyPr/>
        <a:lstStyle/>
        <a:p>
          <a:endParaRPr lang="es-CO"/>
        </a:p>
      </dgm:t>
    </dgm:pt>
    <dgm:pt modelId="{23C23B7B-E870-4F69-8C35-8A4CA25592EA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Desafíos y tareas de la Teología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829E2E9C-630E-4602-9F7D-0F5F82D89394}" type="parTrans" cxnId="{9AEC0C44-2EA8-47CF-B9B3-7DBDBF9BB452}">
      <dgm:prSet/>
      <dgm:spPr/>
      <dgm:t>
        <a:bodyPr/>
        <a:lstStyle/>
        <a:p>
          <a:endParaRPr lang="es-CO"/>
        </a:p>
      </dgm:t>
    </dgm:pt>
    <dgm:pt modelId="{B7026271-C268-4085-9C09-914E331E9946}" type="sibTrans" cxnId="{9AEC0C44-2EA8-47CF-B9B3-7DBDBF9BB452}">
      <dgm:prSet/>
      <dgm:spPr/>
      <dgm:t>
        <a:bodyPr/>
        <a:lstStyle/>
        <a:p>
          <a:endParaRPr lang="es-CO"/>
        </a:p>
      </dgm:t>
    </dgm:pt>
    <dgm:pt modelId="{7FFB254C-CA6D-4BE0-BF6D-F7FC5B141B40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María Clara Lucchetti </a:t>
          </a:r>
          <a:r>
            <a:rPr lang="es-CO" sz="1800" dirty="0" err="1" smtClean="0">
              <a:latin typeface="Gill Sans MT Condensed" pitchFamily="34" charset="0"/>
            </a:rPr>
            <a:t>Bingemer</a:t>
          </a:r>
          <a:r>
            <a:rPr lang="es-CO" sz="1800" dirty="0" smtClean="0">
              <a:latin typeface="Gill Sans MT Condensed" pitchFamily="34" charset="0"/>
            </a:rPr>
            <a:t> (Pend. Confirmación)</a:t>
          </a:r>
          <a:endParaRPr lang="es-CO" sz="1800" dirty="0">
            <a:latin typeface="Gill Sans MT Condensed" pitchFamily="34" charset="0"/>
          </a:endParaRPr>
        </a:p>
      </dgm:t>
    </dgm:pt>
    <dgm:pt modelId="{47136ACD-F324-43EB-92A8-2EC7AA292621}" type="parTrans" cxnId="{E2729A39-058D-4405-ACEB-ED2D5BE5DC5C}">
      <dgm:prSet/>
      <dgm:spPr/>
      <dgm:t>
        <a:bodyPr/>
        <a:lstStyle/>
        <a:p>
          <a:endParaRPr lang="es-CO"/>
        </a:p>
      </dgm:t>
    </dgm:pt>
    <dgm:pt modelId="{EF82020B-0231-469F-994A-2F9C6E654BB8}" type="sibTrans" cxnId="{E2729A39-058D-4405-ACEB-ED2D5BE5DC5C}">
      <dgm:prSet/>
      <dgm:spPr/>
      <dgm:t>
        <a:bodyPr/>
        <a:lstStyle/>
        <a:p>
          <a:endParaRPr lang="es-CO"/>
        </a:p>
      </dgm:t>
    </dgm:pt>
    <dgm:pt modelId="{062C3508-B734-448C-904E-3B7A5EE9D2AE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Don Demetrio </a:t>
          </a:r>
          <a:r>
            <a:rPr lang="es-CO" sz="2000" dirty="0" err="1" smtClean="0">
              <a:latin typeface="Gill Sans MT Condensed" pitchFamily="34" charset="0"/>
            </a:rPr>
            <a:t>Valentini</a:t>
          </a:r>
          <a:r>
            <a:rPr lang="es-CO" sz="2000" dirty="0" smtClean="0">
              <a:latin typeface="Gill Sans MT Condensed" pitchFamily="34" charset="0"/>
            </a:rPr>
            <a:t> </a:t>
          </a:r>
          <a:endParaRPr lang="es-CO" sz="2000" dirty="0">
            <a:latin typeface="Gill Sans MT Condensed" pitchFamily="34" charset="0"/>
          </a:endParaRPr>
        </a:p>
      </dgm:t>
    </dgm:pt>
    <dgm:pt modelId="{7E92A51C-8018-419E-8C7C-27B7726A9A00}" type="parTrans" cxnId="{402CFCEA-7C95-4098-B19B-D20478966E4C}">
      <dgm:prSet/>
      <dgm:spPr/>
      <dgm:t>
        <a:bodyPr/>
        <a:lstStyle/>
        <a:p>
          <a:endParaRPr lang="es-CO"/>
        </a:p>
      </dgm:t>
    </dgm:pt>
    <dgm:pt modelId="{9E2EFCA7-5B66-4283-80CC-628A970BE074}" type="sibTrans" cxnId="{402CFCEA-7C95-4098-B19B-D20478966E4C}">
      <dgm:prSet/>
      <dgm:spPr/>
      <dgm:t>
        <a:bodyPr/>
        <a:lstStyle/>
        <a:p>
          <a:endParaRPr lang="es-CO"/>
        </a:p>
      </dgm:t>
    </dgm:pt>
    <dgm:pt modelId="{6BF6CC1C-7DF3-433A-AF2C-1FE98143224A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Don Demetrio Valentini </a:t>
          </a:r>
          <a:endParaRPr lang="es-CO" sz="1800" dirty="0">
            <a:latin typeface="Gill Sans MT Condensed" pitchFamily="34" charset="0"/>
          </a:endParaRPr>
        </a:p>
      </dgm:t>
    </dgm:pt>
    <dgm:pt modelId="{2BF24F93-C347-4D0A-B32B-918D620FC1FC}" type="parTrans" cxnId="{47B17ADB-D2C6-4C25-9F2B-563A747498A9}">
      <dgm:prSet/>
      <dgm:spPr/>
      <dgm:t>
        <a:bodyPr/>
        <a:lstStyle/>
        <a:p>
          <a:endParaRPr lang="es-CO"/>
        </a:p>
      </dgm:t>
    </dgm:pt>
    <dgm:pt modelId="{76B71A84-A071-42E3-9DD8-C51B79C6B9AE}" type="sibTrans" cxnId="{47B17ADB-D2C6-4C25-9F2B-563A747498A9}">
      <dgm:prSet/>
      <dgm:spPr/>
      <dgm:t>
        <a:bodyPr/>
        <a:lstStyle/>
        <a:p>
          <a:endParaRPr lang="es-CO"/>
        </a:p>
      </dgm:t>
    </dgm:pt>
    <dgm:pt modelId="{EB85DE9C-27B9-46E8-B0A5-3F62F6B75297}" type="pres">
      <dgm:prSet presAssocID="{475F0A4A-4926-4B6E-9E0A-FE4B610C07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5F7C502-771C-4476-AA3A-58DA1064E8BC}" type="pres">
      <dgm:prSet presAssocID="{475F0A4A-4926-4B6E-9E0A-FE4B610C0727}" presName="tSp" presStyleCnt="0"/>
      <dgm:spPr/>
    </dgm:pt>
    <dgm:pt modelId="{3A5A2168-5851-4B84-93E0-3A93F9EE289A}" type="pres">
      <dgm:prSet presAssocID="{475F0A4A-4926-4B6E-9E0A-FE4B610C0727}" presName="bSp" presStyleCnt="0"/>
      <dgm:spPr/>
    </dgm:pt>
    <dgm:pt modelId="{1A9D4B1E-8AEA-4B93-A2FB-39A02F76C157}" type="pres">
      <dgm:prSet presAssocID="{475F0A4A-4926-4B6E-9E0A-FE4B610C0727}" presName="process" presStyleCnt="0"/>
      <dgm:spPr/>
    </dgm:pt>
    <dgm:pt modelId="{86A89C99-E8EF-40B5-9D62-3972CC069137}" type="pres">
      <dgm:prSet presAssocID="{D736E506-7489-4FC2-BA0B-BDF6EE66FF8D}" presName="composite1" presStyleCnt="0"/>
      <dgm:spPr/>
    </dgm:pt>
    <dgm:pt modelId="{B7A8405E-69D6-4D2B-BA84-99DF22D8CFC4}" type="pres">
      <dgm:prSet presAssocID="{D736E506-7489-4FC2-BA0B-BDF6EE66FF8D}" presName="dummyNode1" presStyleLbl="node1" presStyleIdx="0" presStyleCnt="3"/>
      <dgm:spPr/>
    </dgm:pt>
    <dgm:pt modelId="{9EAD7D90-7603-4C37-B15B-5A9EAF25E570}" type="pres">
      <dgm:prSet presAssocID="{D736E506-7489-4FC2-BA0B-BDF6EE66FF8D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388B263-156F-4614-9706-A42C07DBE8C9}" type="pres">
      <dgm:prSet presAssocID="{D736E506-7489-4FC2-BA0B-BDF6EE66FF8D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45304A8-EEE9-45B2-BB68-0A0ACBABF8D8}" type="pres">
      <dgm:prSet presAssocID="{D736E506-7489-4FC2-BA0B-BDF6EE66FF8D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00B431C-A9D3-421A-98FE-6945A30172E3}" type="pres">
      <dgm:prSet presAssocID="{D736E506-7489-4FC2-BA0B-BDF6EE66FF8D}" presName="connSite1" presStyleCnt="0"/>
      <dgm:spPr/>
    </dgm:pt>
    <dgm:pt modelId="{83030039-A4C0-447C-A375-10C473E030D5}" type="pres">
      <dgm:prSet presAssocID="{9430B656-A5AA-495F-9B95-1FB22B493C4A}" presName="Name9" presStyleLbl="sibTrans2D1" presStyleIdx="0" presStyleCnt="2"/>
      <dgm:spPr/>
      <dgm:t>
        <a:bodyPr/>
        <a:lstStyle/>
        <a:p>
          <a:endParaRPr lang="es-CO"/>
        </a:p>
      </dgm:t>
    </dgm:pt>
    <dgm:pt modelId="{4013908B-483F-4717-AE3C-6C7AD8686607}" type="pres">
      <dgm:prSet presAssocID="{BF65811A-3F75-4AC0-A52F-7FA98E8D5CEA}" presName="composite2" presStyleCnt="0"/>
      <dgm:spPr/>
    </dgm:pt>
    <dgm:pt modelId="{830F0678-FE18-409E-96BD-A0FDFD2788B1}" type="pres">
      <dgm:prSet presAssocID="{BF65811A-3F75-4AC0-A52F-7FA98E8D5CEA}" presName="dummyNode2" presStyleLbl="node1" presStyleIdx="0" presStyleCnt="3"/>
      <dgm:spPr/>
    </dgm:pt>
    <dgm:pt modelId="{9585F841-EB9B-49CF-A342-939D27FF618F}" type="pres">
      <dgm:prSet presAssocID="{BF65811A-3F75-4AC0-A52F-7FA98E8D5CEA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1A3DF6-AE7B-4B7B-A4B3-FFBE26DDF044}" type="pres">
      <dgm:prSet presAssocID="{BF65811A-3F75-4AC0-A52F-7FA98E8D5CE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F7EE248-C829-43CE-8AF9-406309E83AFD}" type="pres">
      <dgm:prSet presAssocID="{BF65811A-3F75-4AC0-A52F-7FA98E8D5CE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9FD8CF7-3962-46FD-93BA-A147ECB55574}" type="pres">
      <dgm:prSet presAssocID="{BF65811A-3F75-4AC0-A52F-7FA98E8D5CEA}" presName="connSite2" presStyleCnt="0"/>
      <dgm:spPr/>
    </dgm:pt>
    <dgm:pt modelId="{67101026-6E54-49E7-B6E2-A4ABB13C035E}" type="pres">
      <dgm:prSet presAssocID="{006C8B8B-8303-4A49-A2A6-47665CFAC39B}" presName="Name18" presStyleLbl="sibTrans2D1" presStyleIdx="1" presStyleCnt="2"/>
      <dgm:spPr/>
      <dgm:t>
        <a:bodyPr/>
        <a:lstStyle/>
        <a:p>
          <a:endParaRPr lang="es-CO"/>
        </a:p>
      </dgm:t>
    </dgm:pt>
    <dgm:pt modelId="{C211B15A-2D63-4CDA-BDEB-DC594BB0FBAB}" type="pres">
      <dgm:prSet presAssocID="{23C23B7B-E870-4F69-8C35-8A4CA25592EA}" presName="composite1" presStyleCnt="0"/>
      <dgm:spPr/>
    </dgm:pt>
    <dgm:pt modelId="{7C26AD61-B992-45EB-8AB9-C99ED478C857}" type="pres">
      <dgm:prSet presAssocID="{23C23B7B-E870-4F69-8C35-8A4CA25592EA}" presName="dummyNode1" presStyleLbl="node1" presStyleIdx="1" presStyleCnt="3"/>
      <dgm:spPr/>
    </dgm:pt>
    <dgm:pt modelId="{920A0F28-2F95-448C-A107-EDFC0B8F5CAD}" type="pres">
      <dgm:prSet presAssocID="{23C23B7B-E870-4F69-8C35-8A4CA25592EA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202BF52-40BC-4413-B6C0-5C66F951C84F}" type="pres">
      <dgm:prSet presAssocID="{23C23B7B-E870-4F69-8C35-8A4CA25592EA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81E325F-C520-4F4C-9047-E7CD17019E06}" type="pres">
      <dgm:prSet presAssocID="{23C23B7B-E870-4F69-8C35-8A4CA25592EA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2737F23-5DEC-4B0B-A995-6E67EF1EE9F1}" type="pres">
      <dgm:prSet presAssocID="{23C23B7B-E870-4F69-8C35-8A4CA25592EA}" presName="connSite1" presStyleCnt="0"/>
      <dgm:spPr/>
    </dgm:pt>
  </dgm:ptLst>
  <dgm:cxnLst>
    <dgm:cxn modelId="{9B9BE479-AE28-4E2F-9AEC-6A4811E7B80D}" type="presOf" srcId="{6BF6CC1C-7DF3-433A-AF2C-1FE98143224A}" destId="{9388B263-156F-4614-9706-A42C07DBE8C9}" srcOrd="1" destOrd="0" presId="urn:microsoft.com/office/officeart/2005/8/layout/hProcess4"/>
    <dgm:cxn modelId="{E2729A39-058D-4405-ACEB-ED2D5BE5DC5C}" srcId="{23C23B7B-E870-4F69-8C35-8A4CA25592EA}" destId="{7FFB254C-CA6D-4BE0-BF6D-F7FC5B141B40}" srcOrd="0" destOrd="0" parTransId="{47136ACD-F324-43EB-92A8-2EC7AA292621}" sibTransId="{EF82020B-0231-469F-994A-2F9C6E654BB8}"/>
    <dgm:cxn modelId="{BF1A3E2F-C5B2-4C60-BC09-46F99D226627}" type="presOf" srcId="{6BF6CC1C-7DF3-433A-AF2C-1FE98143224A}" destId="{9EAD7D90-7603-4C37-B15B-5A9EAF25E570}" srcOrd="0" destOrd="0" presId="urn:microsoft.com/office/officeart/2005/8/layout/hProcess4"/>
    <dgm:cxn modelId="{1F11CE11-AD46-41F3-819C-D8F48CA35170}" type="presOf" srcId="{D736E506-7489-4FC2-BA0B-BDF6EE66FF8D}" destId="{C45304A8-EEE9-45B2-BB68-0A0ACBABF8D8}" srcOrd="0" destOrd="0" presId="urn:microsoft.com/office/officeart/2005/8/layout/hProcess4"/>
    <dgm:cxn modelId="{F9838AA0-62CA-42AF-A968-6F94E739EB3D}" type="presOf" srcId="{7FFB254C-CA6D-4BE0-BF6D-F7FC5B141B40}" destId="{920A0F28-2F95-448C-A107-EDFC0B8F5CAD}" srcOrd="0" destOrd="0" presId="urn:microsoft.com/office/officeart/2005/8/layout/hProcess4"/>
    <dgm:cxn modelId="{4EE8AC54-FF99-4A80-A681-673965A454BE}" type="presOf" srcId="{FB290923-DE51-4662-B414-9F6575E259C6}" destId="{F51A3DF6-AE7B-4B7B-A4B3-FFBE26DDF044}" srcOrd="1" destOrd="0" presId="urn:microsoft.com/office/officeart/2005/8/layout/hProcess4"/>
    <dgm:cxn modelId="{9AEC0C44-2EA8-47CF-B9B3-7DBDBF9BB452}" srcId="{475F0A4A-4926-4B6E-9E0A-FE4B610C0727}" destId="{23C23B7B-E870-4F69-8C35-8A4CA25592EA}" srcOrd="2" destOrd="0" parTransId="{829E2E9C-630E-4602-9F7D-0F5F82D89394}" sibTransId="{B7026271-C268-4085-9C09-914E331E9946}"/>
    <dgm:cxn modelId="{FFA3BDD3-BD54-4710-8B58-DB391E62777E}" type="presOf" srcId="{4764BB52-EF8B-4457-8E0A-BDBA9100A3EC}" destId="{9388B263-156F-4614-9706-A42C07DBE8C9}" srcOrd="1" destOrd="1" presId="urn:microsoft.com/office/officeart/2005/8/layout/hProcess4"/>
    <dgm:cxn modelId="{402CFCEA-7C95-4098-B19B-D20478966E4C}" srcId="{BF65811A-3F75-4AC0-A52F-7FA98E8D5CEA}" destId="{062C3508-B734-448C-904E-3B7A5EE9D2AE}" srcOrd="1" destOrd="0" parTransId="{7E92A51C-8018-419E-8C7C-27B7726A9A00}" sibTransId="{9E2EFCA7-5B66-4283-80CC-628A970BE074}"/>
    <dgm:cxn modelId="{47B17ADB-D2C6-4C25-9F2B-563A747498A9}" srcId="{D736E506-7489-4FC2-BA0B-BDF6EE66FF8D}" destId="{6BF6CC1C-7DF3-433A-AF2C-1FE98143224A}" srcOrd="0" destOrd="0" parTransId="{2BF24F93-C347-4D0A-B32B-918D620FC1FC}" sibTransId="{76B71A84-A071-42E3-9DD8-C51B79C6B9AE}"/>
    <dgm:cxn modelId="{BE17B157-F0B9-4C69-84B1-5C8B725303F0}" type="presOf" srcId="{9430B656-A5AA-495F-9B95-1FB22B493C4A}" destId="{83030039-A4C0-447C-A375-10C473E030D5}" srcOrd="0" destOrd="0" presId="urn:microsoft.com/office/officeart/2005/8/layout/hProcess4"/>
    <dgm:cxn modelId="{A86F0740-22DF-4B06-AC5C-D1C7F8C74EEF}" type="presOf" srcId="{23C23B7B-E870-4F69-8C35-8A4CA25592EA}" destId="{281E325F-C520-4F4C-9047-E7CD17019E06}" srcOrd="0" destOrd="0" presId="urn:microsoft.com/office/officeart/2005/8/layout/hProcess4"/>
    <dgm:cxn modelId="{AA57B0AB-9868-4DEB-BAA7-C1330DBD5F84}" type="presOf" srcId="{4764BB52-EF8B-4457-8E0A-BDBA9100A3EC}" destId="{9EAD7D90-7603-4C37-B15B-5A9EAF25E570}" srcOrd="0" destOrd="1" presId="urn:microsoft.com/office/officeart/2005/8/layout/hProcess4"/>
    <dgm:cxn modelId="{86610167-F135-47D5-8A35-CA25B43086E8}" type="presOf" srcId="{BF65811A-3F75-4AC0-A52F-7FA98E8D5CEA}" destId="{BF7EE248-C829-43CE-8AF9-406309E83AFD}" srcOrd="0" destOrd="0" presId="urn:microsoft.com/office/officeart/2005/8/layout/hProcess4"/>
    <dgm:cxn modelId="{52573686-BF97-44E4-96C2-328D25E5181F}" type="presOf" srcId="{FB290923-DE51-4662-B414-9F6575E259C6}" destId="{9585F841-EB9B-49CF-A342-939D27FF618F}" srcOrd="0" destOrd="0" presId="urn:microsoft.com/office/officeart/2005/8/layout/hProcess4"/>
    <dgm:cxn modelId="{543F3CE6-965E-4456-AEA8-39832A461FC8}" srcId="{475F0A4A-4926-4B6E-9E0A-FE4B610C0727}" destId="{D736E506-7489-4FC2-BA0B-BDF6EE66FF8D}" srcOrd="0" destOrd="0" parTransId="{67A2B326-FEE8-415F-B099-548C5A3324C1}" sibTransId="{9430B656-A5AA-495F-9B95-1FB22B493C4A}"/>
    <dgm:cxn modelId="{34C0DD33-387D-4BB7-B41B-AE713A080897}" type="presOf" srcId="{475F0A4A-4926-4B6E-9E0A-FE4B610C0727}" destId="{EB85DE9C-27B9-46E8-B0A5-3F62F6B75297}" srcOrd="0" destOrd="0" presId="urn:microsoft.com/office/officeart/2005/8/layout/hProcess4"/>
    <dgm:cxn modelId="{05BF5347-CA81-4EAD-BB2B-8367E31DC8F6}" type="presOf" srcId="{7FFB254C-CA6D-4BE0-BF6D-F7FC5B141B40}" destId="{8202BF52-40BC-4413-B6C0-5C66F951C84F}" srcOrd="1" destOrd="0" presId="urn:microsoft.com/office/officeart/2005/8/layout/hProcess4"/>
    <dgm:cxn modelId="{1A8537F1-A346-4146-A881-20785211D4A9}" srcId="{BF65811A-3F75-4AC0-A52F-7FA98E8D5CEA}" destId="{FB290923-DE51-4662-B414-9F6575E259C6}" srcOrd="0" destOrd="0" parTransId="{3A255E6E-650E-4A34-8132-E330AA9E731D}" sibTransId="{0BBAA67A-DEC8-47F9-BD51-E6060E767D3B}"/>
    <dgm:cxn modelId="{8CED0C84-BEBC-4601-A9DC-AEF9AC3BA944}" srcId="{D736E506-7489-4FC2-BA0B-BDF6EE66FF8D}" destId="{4764BB52-EF8B-4457-8E0A-BDBA9100A3EC}" srcOrd="1" destOrd="0" parTransId="{5EB96222-CEFE-4173-8DD2-E00125017F1F}" sibTransId="{2FE469B6-8522-4E7B-AA24-5BE41CC7984B}"/>
    <dgm:cxn modelId="{57557C10-CB72-4E37-9E97-24EE1EC0840C}" type="presOf" srcId="{006C8B8B-8303-4A49-A2A6-47665CFAC39B}" destId="{67101026-6E54-49E7-B6E2-A4ABB13C035E}" srcOrd="0" destOrd="0" presId="urn:microsoft.com/office/officeart/2005/8/layout/hProcess4"/>
    <dgm:cxn modelId="{2FD5DE27-8403-4D00-8107-6CC7A2BD955A}" type="presOf" srcId="{062C3508-B734-448C-904E-3B7A5EE9D2AE}" destId="{F51A3DF6-AE7B-4B7B-A4B3-FFBE26DDF044}" srcOrd="1" destOrd="1" presId="urn:microsoft.com/office/officeart/2005/8/layout/hProcess4"/>
    <dgm:cxn modelId="{D19A5BBC-51D3-4E8C-8EB3-A882C901E98B}" type="presOf" srcId="{062C3508-B734-448C-904E-3B7A5EE9D2AE}" destId="{9585F841-EB9B-49CF-A342-939D27FF618F}" srcOrd="0" destOrd="1" presId="urn:microsoft.com/office/officeart/2005/8/layout/hProcess4"/>
    <dgm:cxn modelId="{79993B59-8BAD-487D-B9C0-8D4E40C8F808}" srcId="{475F0A4A-4926-4B6E-9E0A-FE4B610C0727}" destId="{BF65811A-3F75-4AC0-A52F-7FA98E8D5CEA}" srcOrd="1" destOrd="0" parTransId="{C0FA3236-D82B-4E61-A6BE-831367E44D11}" sibTransId="{006C8B8B-8303-4A49-A2A6-47665CFAC39B}"/>
    <dgm:cxn modelId="{B4185D0B-35DE-4862-B117-7B3BE575BAE0}" type="presParOf" srcId="{EB85DE9C-27B9-46E8-B0A5-3F62F6B75297}" destId="{85F7C502-771C-4476-AA3A-58DA1064E8BC}" srcOrd="0" destOrd="0" presId="urn:microsoft.com/office/officeart/2005/8/layout/hProcess4"/>
    <dgm:cxn modelId="{6471B9D7-FD55-4AB9-9AC6-E21439ECA8C6}" type="presParOf" srcId="{EB85DE9C-27B9-46E8-B0A5-3F62F6B75297}" destId="{3A5A2168-5851-4B84-93E0-3A93F9EE289A}" srcOrd="1" destOrd="0" presId="urn:microsoft.com/office/officeart/2005/8/layout/hProcess4"/>
    <dgm:cxn modelId="{CFF72669-B5BD-473F-9D09-412EED5429EC}" type="presParOf" srcId="{EB85DE9C-27B9-46E8-B0A5-3F62F6B75297}" destId="{1A9D4B1E-8AEA-4B93-A2FB-39A02F76C157}" srcOrd="2" destOrd="0" presId="urn:microsoft.com/office/officeart/2005/8/layout/hProcess4"/>
    <dgm:cxn modelId="{6F246CFF-98AE-4572-A3CB-87929BDAA796}" type="presParOf" srcId="{1A9D4B1E-8AEA-4B93-A2FB-39A02F76C157}" destId="{86A89C99-E8EF-40B5-9D62-3972CC069137}" srcOrd="0" destOrd="0" presId="urn:microsoft.com/office/officeart/2005/8/layout/hProcess4"/>
    <dgm:cxn modelId="{5C4979C0-CEA3-43DF-96B7-B2D12F43BD11}" type="presParOf" srcId="{86A89C99-E8EF-40B5-9D62-3972CC069137}" destId="{B7A8405E-69D6-4D2B-BA84-99DF22D8CFC4}" srcOrd="0" destOrd="0" presId="urn:microsoft.com/office/officeart/2005/8/layout/hProcess4"/>
    <dgm:cxn modelId="{B36B6630-3EA1-45EC-8C11-C67BFE176EF9}" type="presParOf" srcId="{86A89C99-E8EF-40B5-9D62-3972CC069137}" destId="{9EAD7D90-7603-4C37-B15B-5A9EAF25E570}" srcOrd="1" destOrd="0" presId="urn:microsoft.com/office/officeart/2005/8/layout/hProcess4"/>
    <dgm:cxn modelId="{8CAC5A7C-BBAB-4AFA-A32F-19D68F55C04C}" type="presParOf" srcId="{86A89C99-E8EF-40B5-9D62-3972CC069137}" destId="{9388B263-156F-4614-9706-A42C07DBE8C9}" srcOrd="2" destOrd="0" presId="urn:microsoft.com/office/officeart/2005/8/layout/hProcess4"/>
    <dgm:cxn modelId="{2F6044D8-3AE5-469A-B173-59E218B6310F}" type="presParOf" srcId="{86A89C99-E8EF-40B5-9D62-3972CC069137}" destId="{C45304A8-EEE9-45B2-BB68-0A0ACBABF8D8}" srcOrd="3" destOrd="0" presId="urn:microsoft.com/office/officeart/2005/8/layout/hProcess4"/>
    <dgm:cxn modelId="{61CA8A11-612D-434F-982C-7BB3DE222CB7}" type="presParOf" srcId="{86A89C99-E8EF-40B5-9D62-3972CC069137}" destId="{F00B431C-A9D3-421A-98FE-6945A30172E3}" srcOrd="4" destOrd="0" presId="urn:microsoft.com/office/officeart/2005/8/layout/hProcess4"/>
    <dgm:cxn modelId="{6A699839-DB0F-4227-AA20-710C76A57644}" type="presParOf" srcId="{1A9D4B1E-8AEA-4B93-A2FB-39A02F76C157}" destId="{83030039-A4C0-447C-A375-10C473E030D5}" srcOrd="1" destOrd="0" presId="urn:microsoft.com/office/officeart/2005/8/layout/hProcess4"/>
    <dgm:cxn modelId="{DA2D56EC-E998-4001-BE96-50C8CEB48E12}" type="presParOf" srcId="{1A9D4B1E-8AEA-4B93-A2FB-39A02F76C157}" destId="{4013908B-483F-4717-AE3C-6C7AD8686607}" srcOrd="2" destOrd="0" presId="urn:microsoft.com/office/officeart/2005/8/layout/hProcess4"/>
    <dgm:cxn modelId="{7A04090E-2979-4AE4-943E-B706629B1296}" type="presParOf" srcId="{4013908B-483F-4717-AE3C-6C7AD8686607}" destId="{830F0678-FE18-409E-96BD-A0FDFD2788B1}" srcOrd="0" destOrd="0" presId="urn:microsoft.com/office/officeart/2005/8/layout/hProcess4"/>
    <dgm:cxn modelId="{460B9B9C-AA09-460D-AE8D-58625D5BC793}" type="presParOf" srcId="{4013908B-483F-4717-AE3C-6C7AD8686607}" destId="{9585F841-EB9B-49CF-A342-939D27FF618F}" srcOrd="1" destOrd="0" presId="urn:microsoft.com/office/officeart/2005/8/layout/hProcess4"/>
    <dgm:cxn modelId="{C9348735-35B3-4384-B715-40D70A3437C0}" type="presParOf" srcId="{4013908B-483F-4717-AE3C-6C7AD8686607}" destId="{F51A3DF6-AE7B-4B7B-A4B3-FFBE26DDF044}" srcOrd="2" destOrd="0" presId="urn:microsoft.com/office/officeart/2005/8/layout/hProcess4"/>
    <dgm:cxn modelId="{AF1233A6-B312-42B6-A337-67B12E05AB62}" type="presParOf" srcId="{4013908B-483F-4717-AE3C-6C7AD8686607}" destId="{BF7EE248-C829-43CE-8AF9-406309E83AFD}" srcOrd="3" destOrd="0" presId="urn:microsoft.com/office/officeart/2005/8/layout/hProcess4"/>
    <dgm:cxn modelId="{A063CF18-7E29-4FD9-B027-769C44569FEC}" type="presParOf" srcId="{4013908B-483F-4717-AE3C-6C7AD8686607}" destId="{E9FD8CF7-3962-46FD-93BA-A147ECB55574}" srcOrd="4" destOrd="0" presId="urn:microsoft.com/office/officeart/2005/8/layout/hProcess4"/>
    <dgm:cxn modelId="{3BE08B60-C991-4214-AA29-9AC75BB44B9B}" type="presParOf" srcId="{1A9D4B1E-8AEA-4B93-A2FB-39A02F76C157}" destId="{67101026-6E54-49E7-B6E2-A4ABB13C035E}" srcOrd="3" destOrd="0" presId="urn:microsoft.com/office/officeart/2005/8/layout/hProcess4"/>
    <dgm:cxn modelId="{96D9004C-2575-4C46-AC43-6AEADE8C9229}" type="presParOf" srcId="{1A9D4B1E-8AEA-4B93-A2FB-39A02F76C157}" destId="{C211B15A-2D63-4CDA-BDEB-DC594BB0FBAB}" srcOrd="4" destOrd="0" presId="urn:microsoft.com/office/officeart/2005/8/layout/hProcess4"/>
    <dgm:cxn modelId="{BBCC6142-18DC-4C77-828C-AD3A78477A0F}" type="presParOf" srcId="{C211B15A-2D63-4CDA-BDEB-DC594BB0FBAB}" destId="{7C26AD61-B992-45EB-8AB9-C99ED478C857}" srcOrd="0" destOrd="0" presId="urn:microsoft.com/office/officeart/2005/8/layout/hProcess4"/>
    <dgm:cxn modelId="{D959ACD8-D96F-41B1-9842-D4A87EB953AB}" type="presParOf" srcId="{C211B15A-2D63-4CDA-BDEB-DC594BB0FBAB}" destId="{920A0F28-2F95-448C-A107-EDFC0B8F5CAD}" srcOrd="1" destOrd="0" presId="urn:microsoft.com/office/officeart/2005/8/layout/hProcess4"/>
    <dgm:cxn modelId="{DAA58830-038D-42B8-AE82-D90AEF2A2197}" type="presParOf" srcId="{C211B15A-2D63-4CDA-BDEB-DC594BB0FBAB}" destId="{8202BF52-40BC-4413-B6C0-5C66F951C84F}" srcOrd="2" destOrd="0" presId="urn:microsoft.com/office/officeart/2005/8/layout/hProcess4"/>
    <dgm:cxn modelId="{24544AA9-3A58-4BED-949B-F4AB04048326}" type="presParOf" srcId="{C211B15A-2D63-4CDA-BDEB-DC594BB0FBAB}" destId="{281E325F-C520-4F4C-9047-E7CD17019E06}" srcOrd="3" destOrd="0" presId="urn:microsoft.com/office/officeart/2005/8/layout/hProcess4"/>
    <dgm:cxn modelId="{864B67A3-0EC8-461E-922A-413A753CF82F}" type="presParOf" srcId="{C211B15A-2D63-4CDA-BDEB-DC594BB0FBAB}" destId="{22737F23-5DEC-4B0B-A995-6E67EF1EE9F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5F0A4A-4926-4B6E-9E0A-FE4B610C0727}" type="doc">
      <dgm:prSet loTypeId="urn:microsoft.com/office/officeart/2005/8/layout/h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736E506-7489-4FC2-BA0B-BDF6EE66FF8D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de coyuntura andina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67A2B326-FEE8-415F-B099-548C5A3324C1}" type="parTrans" cxnId="{543F3CE6-965E-4456-AEA8-39832A461FC8}">
      <dgm:prSet/>
      <dgm:spPr/>
      <dgm:t>
        <a:bodyPr/>
        <a:lstStyle/>
        <a:p>
          <a:endParaRPr lang="es-CO"/>
        </a:p>
      </dgm:t>
    </dgm:pt>
    <dgm:pt modelId="{9430B656-A5AA-495F-9B95-1FB22B493C4A}" type="sibTrans" cxnId="{543F3CE6-965E-4456-AEA8-39832A461FC8}">
      <dgm:prSet/>
      <dgm:spPr/>
      <dgm:t>
        <a:bodyPr/>
        <a:lstStyle/>
        <a:p>
          <a:endParaRPr lang="es-CO"/>
        </a:p>
      </dgm:t>
    </dgm:pt>
    <dgm:pt modelId="{2BB6951D-F8C5-4CDA-AEC2-632C68F0E184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Jaime Díaz </a:t>
          </a:r>
          <a:endParaRPr lang="es-CO" sz="2000" dirty="0">
            <a:latin typeface="Gill Sans MT Condensed" pitchFamily="34" charset="0"/>
          </a:endParaRPr>
        </a:p>
      </dgm:t>
    </dgm:pt>
    <dgm:pt modelId="{5F175AA9-A47B-4F25-AF01-B833E8456044}" type="parTrans" cxnId="{43EC8CC0-6EBE-48DF-BC2E-79A6FFDD94EC}">
      <dgm:prSet/>
      <dgm:spPr/>
      <dgm:t>
        <a:bodyPr/>
        <a:lstStyle/>
        <a:p>
          <a:endParaRPr lang="es-CO"/>
        </a:p>
      </dgm:t>
    </dgm:pt>
    <dgm:pt modelId="{A2F0DFEC-7FA1-404A-BC2A-291045C31491}" type="sibTrans" cxnId="{43EC8CC0-6EBE-48DF-BC2E-79A6FFDD94EC}">
      <dgm:prSet/>
      <dgm:spPr/>
      <dgm:t>
        <a:bodyPr/>
        <a:lstStyle/>
        <a:p>
          <a:endParaRPr lang="es-CO"/>
        </a:p>
      </dgm:t>
    </dgm:pt>
    <dgm:pt modelId="{4764BB52-EF8B-4457-8E0A-BDBA9100A3EC}">
      <dgm:prSet phldrT="[Texto]" custT="1"/>
      <dgm:spPr/>
      <dgm:t>
        <a:bodyPr anchor="ctr" anchorCtr="0"/>
        <a:lstStyle/>
        <a:p>
          <a:r>
            <a:rPr lang="es-CO" sz="2000" dirty="0" err="1" smtClean="0">
              <a:latin typeface="Gill Sans MT Condensed" pitchFamily="34" charset="0"/>
            </a:rPr>
            <a:t>Loida</a:t>
          </a:r>
          <a:r>
            <a:rPr lang="es-CO" sz="2000" dirty="0" smtClean="0">
              <a:latin typeface="Gill Sans MT Condensed" pitchFamily="34" charset="0"/>
            </a:rPr>
            <a:t> </a:t>
          </a:r>
          <a:r>
            <a:rPr lang="es-CO" sz="2000" dirty="0" err="1" smtClean="0">
              <a:latin typeface="Gill Sans MT Condensed" pitchFamily="34" charset="0"/>
            </a:rPr>
            <a:t>Sardiñas</a:t>
          </a:r>
          <a:endParaRPr lang="es-CO" sz="2000" dirty="0">
            <a:latin typeface="Gill Sans MT Condensed" pitchFamily="34" charset="0"/>
          </a:endParaRPr>
        </a:p>
      </dgm:t>
    </dgm:pt>
    <dgm:pt modelId="{5EB96222-CEFE-4173-8DD2-E00125017F1F}" type="parTrans" cxnId="{8CED0C84-BEBC-4601-A9DC-AEF9AC3BA944}">
      <dgm:prSet/>
      <dgm:spPr/>
      <dgm:t>
        <a:bodyPr/>
        <a:lstStyle/>
        <a:p>
          <a:endParaRPr lang="es-CO"/>
        </a:p>
      </dgm:t>
    </dgm:pt>
    <dgm:pt modelId="{2FE469B6-8522-4E7B-AA24-5BE41CC7984B}" type="sibTrans" cxnId="{8CED0C84-BEBC-4601-A9DC-AEF9AC3BA944}">
      <dgm:prSet/>
      <dgm:spPr/>
      <dgm:t>
        <a:bodyPr/>
        <a:lstStyle/>
        <a:p>
          <a:endParaRPr lang="es-CO"/>
        </a:p>
      </dgm:t>
    </dgm:pt>
    <dgm:pt modelId="{BF65811A-3F75-4AC0-A52F-7FA98E8D5CEA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teológico actual 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C0FA3236-D82B-4E61-A6BE-831367E44D11}" type="parTrans" cxnId="{79993B59-8BAD-487D-B9C0-8D4E40C8F808}">
      <dgm:prSet/>
      <dgm:spPr/>
      <dgm:t>
        <a:bodyPr/>
        <a:lstStyle/>
        <a:p>
          <a:endParaRPr lang="es-CO"/>
        </a:p>
      </dgm:t>
    </dgm:pt>
    <dgm:pt modelId="{006C8B8B-8303-4A49-A2A6-47665CFAC39B}" type="sibTrans" cxnId="{79993B59-8BAD-487D-B9C0-8D4E40C8F808}">
      <dgm:prSet/>
      <dgm:spPr/>
      <dgm:t>
        <a:bodyPr/>
        <a:lstStyle/>
        <a:p>
          <a:endParaRPr lang="es-CO"/>
        </a:p>
      </dgm:t>
    </dgm:pt>
    <dgm:pt modelId="{FB290923-DE51-4662-B414-9F6575E259C6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Francisco Niño</a:t>
          </a:r>
          <a:endParaRPr lang="es-CO" sz="2000" dirty="0">
            <a:latin typeface="Gill Sans MT Condensed" pitchFamily="34" charset="0"/>
          </a:endParaRPr>
        </a:p>
      </dgm:t>
    </dgm:pt>
    <dgm:pt modelId="{3A255E6E-650E-4A34-8132-E330AA9E731D}" type="parTrans" cxnId="{1A8537F1-A346-4146-A881-20785211D4A9}">
      <dgm:prSet/>
      <dgm:spPr/>
      <dgm:t>
        <a:bodyPr/>
        <a:lstStyle/>
        <a:p>
          <a:endParaRPr lang="es-CO"/>
        </a:p>
      </dgm:t>
    </dgm:pt>
    <dgm:pt modelId="{0BBAA67A-DEC8-47F9-BD51-E6060E767D3B}" type="sibTrans" cxnId="{1A8537F1-A346-4146-A881-20785211D4A9}">
      <dgm:prSet/>
      <dgm:spPr/>
      <dgm:t>
        <a:bodyPr/>
        <a:lstStyle/>
        <a:p>
          <a:endParaRPr lang="es-CO"/>
        </a:p>
      </dgm:t>
    </dgm:pt>
    <dgm:pt modelId="{23C23B7B-E870-4F69-8C35-8A4CA25592EA}">
      <dgm:prSet phldrT="[Texto]"/>
      <dgm:spPr/>
      <dgm:t>
        <a:bodyPr/>
        <a:lstStyle/>
        <a:p>
          <a:r>
            <a:rPr lang="es-CO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Desafíos y tareas de la Teología</a:t>
          </a:r>
          <a:endParaRPr lang="es-CO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gm:t>
    </dgm:pt>
    <dgm:pt modelId="{829E2E9C-630E-4602-9F7D-0F5F82D89394}" type="parTrans" cxnId="{9AEC0C44-2EA8-47CF-B9B3-7DBDBF9BB452}">
      <dgm:prSet/>
      <dgm:spPr/>
      <dgm:t>
        <a:bodyPr/>
        <a:lstStyle/>
        <a:p>
          <a:endParaRPr lang="es-CO"/>
        </a:p>
      </dgm:t>
    </dgm:pt>
    <dgm:pt modelId="{B7026271-C268-4085-9C09-914E331E9946}" type="sibTrans" cxnId="{9AEC0C44-2EA8-47CF-B9B3-7DBDBF9BB452}">
      <dgm:prSet/>
      <dgm:spPr/>
      <dgm:t>
        <a:bodyPr/>
        <a:lstStyle/>
        <a:p>
          <a:endParaRPr lang="es-CO"/>
        </a:p>
      </dgm:t>
    </dgm:pt>
    <dgm:pt modelId="{7FFB254C-CA6D-4BE0-BF6D-F7FC5B141B40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Instituto Bartolomé de las Casas</a:t>
          </a:r>
          <a:endParaRPr lang="es-CO" sz="1800" dirty="0">
            <a:latin typeface="Gill Sans MT Condensed" pitchFamily="34" charset="0"/>
          </a:endParaRPr>
        </a:p>
      </dgm:t>
    </dgm:pt>
    <dgm:pt modelId="{47136ACD-F324-43EB-92A8-2EC7AA292621}" type="parTrans" cxnId="{E2729A39-058D-4405-ACEB-ED2D5BE5DC5C}">
      <dgm:prSet/>
      <dgm:spPr/>
      <dgm:t>
        <a:bodyPr/>
        <a:lstStyle/>
        <a:p>
          <a:endParaRPr lang="es-CO"/>
        </a:p>
      </dgm:t>
    </dgm:pt>
    <dgm:pt modelId="{EF82020B-0231-469F-994A-2F9C6E654BB8}" type="sibTrans" cxnId="{E2729A39-058D-4405-ACEB-ED2D5BE5DC5C}">
      <dgm:prSet/>
      <dgm:spPr/>
      <dgm:t>
        <a:bodyPr/>
        <a:lstStyle/>
        <a:p>
          <a:endParaRPr lang="es-CO"/>
        </a:p>
      </dgm:t>
    </dgm:pt>
    <dgm:pt modelId="{280CC47D-CB23-4B83-AEC1-BFC31B1211A9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Elsa Tamez</a:t>
          </a:r>
          <a:endParaRPr lang="es-CO" sz="2000" dirty="0">
            <a:latin typeface="Gill Sans MT Condensed" pitchFamily="34" charset="0"/>
          </a:endParaRPr>
        </a:p>
      </dgm:t>
    </dgm:pt>
    <dgm:pt modelId="{3F2AD675-9E70-45F2-AAE6-075A2388879C}" type="parTrans" cxnId="{07AF5A4F-0005-43C5-B3E4-D87BC458DD51}">
      <dgm:prSet/>
      <dgm:spPr/>
      <dgm:t>
        <a:bodyPr/>
        <a:lstStyle/>
        <a:p>
          <a:endParaRPr lang="es-CO"/>
        </a:p>
      </dgm:t>
    </dgm:pt>
    <dgm:pt modelId="{BBEE57E6-A262-44E4-B775-65FC13E08FE9}" type="sibTrans" cxnId="{07AF5A4F-0005-43C5-B3E4-D87BC458DD51}">
      <dgm:prSet/>
      <dgm:spPr/>
      <dgm:t>
        <a:bodyPr/>
        <a:lstStyle/>
        <a:p>
          <a:endParaRPr lang="es-CO"/>
        </a:p>
      </dgm:t>
    </dgm:pt>
    <dgm:pt modelId="{E27C5ABA-2B21-4249-9793-6FBFBC82E361}">
      <dgm:prSet phldrT="[Texto]" custT="1"/>
      <dgm:spPr/>
      <dgm:t>
        <a:bodyPr anchor="ctr" anchorCtr="0"/>
        <a:lstStyle/>
        <a:p>
          <a:r>
            <a:rPr lang="es-CO" sz="2000" dirty="0" err="1" smtClean="0">
              <a:latin typeface="Gill Sans MT Condensed" pitchFamily="34" charset="0"/>
            </a:rPr>
            <a:t>Leonidas</a:t>
          </a:r>
          <a:r>
            <a:rPr lang="es-CO" sz="2000" dirty="0" smtClean="0">
              <a:latin typeface="Gill Sans MT Condensed" pitchFamily="34" charset="0"/>
            </a:rPr>
            <a:t> Ortiz</a:t>
          </a:r>
          <a:endParaRPr lang="es-CO" sz="2000" dirty="0">
            <a:latin typeface="Gill Sans MT Condensed" pitchFamily="34" charset="0"/>
          </a:endParaRPr>
        </a:p>
      </dgm:t>
    </dgm:pt>
    <dgm:pt modelId="{246E91FF-BD88-46C8-92A7-5FFB0A6E5763}" type="parTrans" cxnId="{0098A52D-4199-45ED-BEA7-93A5E2205EEE}">
      <dgm:prSet/>
      <dgm:spPr/>
      <dgm:t>
        <a:bodyPr/>
        <a:lstStyle/>
        <a:p>
          <a:endParaRPr lang="es-CO"/>
        </a:p>
      </dgm:t>
    </dgm:pt>
    <dgm:pt modelId="{9466AA70-6048-4626-AB36-28C8D13C9EDF}" type="sibTrans" cxnId="{0098A52D-4199-45ED-BEA7-93A5E2205EEE}">
      <dgm:prSet/>
      <dgm:spPr/>
      <dgm:t>
        <a:bodyPr/>
        <a:lstStyle/>
        <a:p>
          <a:endParaRPr lang="es-CO"/>
        </a:p>
      </dgm:t>
    </dgm:pt>
    <dgm:pt modelId="{3AA1723F-7D44-4DA5-A20A-32258049860C}">
      <dgm:prSet phldrT="[Texto]" custT="1"/>
      <dgm:spPr/>
      <dgm:t>
        <a:bodyPr anchor="ctr" anchorCtr="0"/>
        <a:lstStyle/>
        <a:p>
          <a:r>
            <a:rPr lang="es-CO" sz="2000" dirty="0" smtClean="0">
              <a:latin typeface="Gill Sans MT Condensed" pitchFamily="34" charset="0"/>
            </a:rPr>
            <a:t>Diego Irarrázaval  </a:t>
          </a:r>
          <a:endParaRPr lang="es-CO" sz="2000" dirty="0">
            <a:latin typeface="Gill Sans MT Condensed" pitchFamily="34" charset="0"/>
          </a:endParaRPr>
        </a:p>
      </dgm:t>
    </dgm:pt>
    <dgm:pt modelId="{6D8FF91E-5426-45A4-99B0-EB6C8C31FDC0}" type="parTrans" cxnId="{DAF7A99C-73D7-4B8F-A4DC-EE06F86F49D8}">
      <dgm:prSet/>
      <dgm:spPr/>
      <dgm:t>
        <a:bodyPr/>
        <a:lstStyle/>
        <a:p>
          <a:endParaRPr lang="es-CO"/>
        </a:p>
      </dgm:t>
    </dgm:pt>
    <dgm:pt modelId="{0E282579-549D-4E29-B133-9319E35F69FD}" type="sibTrans" cxnId="{DAF7A99C-73D7-4B8F-A4DC-EE06F86F49D8}">
      <dgm:prSet/>
      <dgm:spPr/>
      <dgm:t>
        <a:bodyPr/>
        <a:lstStyle/>
        <a:p>
          <a:endParaRPr lang="es-CO"/>
        </a:p>
      </dgm:t>
    </dgm:pt>
    <dgm:pt modelId="{B91E29D5-CC5E-4910-9196-B4FC09189939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Socorro Vivas</a:t>
          </a:r>
          <a:endParaRPr lang="es-CO" sz="1800" dirty="0">
            <a:latin typeface="Gill Sans MT Condensed" pitchFamily="34" charset="0"/>
          </a:endParaRPr>
        </a:p>
      </dgm:t>
    </dgm:pt>
    <dgm:pt modelId="{235B948E-F37F-480B-BA3A-10130604AA1F}" type="parTrans" cxnId="{85C4645B-803A-4B86-935F-10340EF17D88}">
      <dgm:prSet/>
      <dgm:spPr/>
      <dgm:t>
        <a:bodyPr/>
        <a:lstStyle/>
        <a:p>
          <a:endParaRPr lang="es-CO"/>
        </a:p>
      </dgm:t>
    </dgm:pt>
    <dgm:pt modelId="{052F8F69-97AE-40D5-8C0F-534C42FC646D}" type="sibTrans" cxnId="{85C4645B-803A-4B86-935F-10340EF17D88}">
      <dgm:prSet/>
      <dgm:spPr/>
      <dgm:t>
        <a:bodyPr/>
        <a:lstStyle/>
        <a:p>
          <a:endParaRPr lang="es-CO"/>
        </a:p>
      </dgm:t>
    </dgm:pt>
    <dgm:pt modelId="{E8BD382D-048B-4A2C-88C7-B55F9B09B8B9}">
      <dgm:prSet phldrT="[Texto]" custT="1"/>
      <dgm:spPr/>
      <dgm:t>
        <a:bodyPr anchor="ctr" anchorCtr="0"/>
        <a:lstStyle/>
        <a:p>
          <a:r>
            <a:rPr lang="es-CO" sz="1800" dirty="0" smtClean="0">
              <a:latin typeface="Gill Sans MT Condensed" pitchFamily="34" charset="0"/>
            </a:rPr>
            <a:t>Teóloga de Bolivia o Ecuador</a:t>
          </a:r>
          <a:endParaRPr lang="es-CO" sz="1800" dirty="0">
            <a:latin typeface="Gill Sans MT Condensed" pitchFamily="34" charset="0"/>
          </a:endParaRPr>
        </a:p>
      </dgm:t>
    </dgm:pt>
    <dgm:pt modelId="{C055F1F2-422D-4F0A-9D58-7201BDAE3265}" type="parTrans" cxnId="{A5D6139F-A106-4F86-8EB5-E0F7F4570A61}">
      <dgm:prSet/>
      <dgm:spPr/>
    </dgm:pt>
    <dgm:pt modelId="{2AC2DF2E-B998-4669-8464-AA4D69D2523E}" type="sibTrans" cxnId="{A5D6139F-A106-4F86-8EB5-E0F7F4570A61}">
      <dgm:prSet/>
      <dgm:spPr/>
    </dgm:pt>
    <dgm:pt modelId="{EB85DE9C-27B9-46E8-B0A5-3F62F6B75297}" type="pres">
      <dgm:prSet presAssocID="{475F0A4A-4926-4B6E-9E0A-FE4B610C07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5F7C502-771C-4476-AA3A-58DA1064E8BC}" type="pres">
      <dgm:prSet presAssocID="{475F0A4A-4926-4B6E-9E0A-FE4B610C0727}" presName="tSp" presStyleCnt="0"/>
      <dgm:spPr/>
    </dgm:pt>
    <dgm:pt modelId="{3A5A2168-5851-4B84-93E0-3A93F9EE289A}" type="pres">
      <dgm:prSet presAssocID="{475F0A4A-4926-4B6E-9E0A-FE4B610C0727}" presName="bSp" presStyleCnt="0"/>
      <dgm:spPr/>
    </dgm:pt>
    <dgm:pt modelId="{1A9D4B1E-8AEA-4B93-A2FB-39A02F76C157}" type="pres">
      <dgm:prSet presAssocID="{475F0A4A-4926-4B6E-9E0A-FE4B610C0727}" presName="process" presStyleCnt="0"/>
      <dgm:spPr/>
    </dgm:pt>
    <dgm:pt modelId="{86A89C99-E8EF-40B5-9D62-3972CC069137}" type="pres">
      <dgm:prSet presAssocID="{D736E506-7489-4FC2-BA0B-BDF6EE66FF8D}" presName="composite1" presStyleCnt="0"/>
      <dgm:spPr/>
    </dgm:pt>
    <dgm:pt modelId="{B7A8405E-69D6-4D2B-BA84-99DF22D8CFC4}" type="pres">
      <dgm:prSet presAssocID="{D736E506-7489-4FC2-BA0B-BDF6EE66FF8D}" presName="dummyNode1" presStyleLbl="node1" presStyleIdx="0" presStyleCnt="3"/>
      <dgm:spPr/>
    </dgm:pt>
    <dgm:pt modelId="{9EAD7D90-7603-4C37-B15B-5A9EAF25E570}" type="pres">
      <dgm:prSet presAssocID="{D736E506-7489-4FC2-BA0B-BDF6EE66FF8D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388B263-156F-4614-9706-A42C07DBE8C9}" type="pres">
      <dgm:prSet presAssocID="{D736E506-7489-4FC2-BA0B-BDF6EE66FF8D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45304A8-EEE9-45B2-BB68-0A0ACBABF8D8}" type="pres">
      <dgm:prSet presAssocID="{D736E506-7489-4FC2-BA0B-BDF6EE66FF8D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00B431C-A9D3-421A-98FE-6945A30172E3}" type="pres">
      <dgm:prSet presAssocID="{D736E506-7489-4FC2-BA0B-BDF6EE66FF8D}" presName="connSite1" presStyleCnt="0"/>
      <dgm:spPr/>
    </dgm:pt>
    <dgm:pt modelId="{83030039-A4C0-447C-A375-10C473E030D5}" type="pres">
      <dgm:prSet presAssocID="{9430B656-A5AA-495F-9B95-1FB22B493C4A}" presName="Name9" presStyleLbl="sibTrans2D1" presStyleIdx="0" presStyleCnt="2"/>
      <dgm:spPr/>
      <dgm:t>
        <a:bodyPr/>
        <a:lstStyle/>
        <a:p>
          <a:endParaRPr lang="es-CO"/>
        </a:p>
      </dgm:t>
    </dgm:pt>
    <dgm:pt modelId="{4013908B-483F-4717-AE3C-6C7AD8686607}" type="pres">
      <dgm:prSet presAssocID="{BF65811A-3F75-4AC0-A52F-7FA98E8D5CEA}" presName="composite2" presStyleCnt="0"/>
      <dgm:spPr/>
    </dgm:pt>
    <dgm:pt modelId="{830F0678-FE18-409E-96BD-A0FDFD2788B1}" type="pres">
      <dgm:prSet presAssocID="{BF65811A-3F75-4AC0-A52F-7FA98E8D5CEA}" presName="dummyNode2" presStyleLbl="node1" presStyleIdx="0" presStyleCnt="3"/>
      <dgm:spPr/>
    </dgm:pt>
    <dgm:pt modelId="{9585F841-EB9B-49CF-A342-939D27FF618F}" type="pres">
      <dgm:prSet presAssocID="{BF65811A-3F75-4AC0-A52F-7FA98E8D5CEA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1A3DF6-AE7B-4B7B-A4B3-FFBE26DDF044}" type="pres">
      <dgm:prSet presAssocID="{BF65811A-3F75-4AC0-A52F-7FA98E8D5CE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F7EE248-C829-43CE-8AF9-406309E83AFD}" type="pres">
      <dgm:prSet presAssocID="{BF65811A-3F75-4AC0-A52F-7FA98E8D5CE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9FD8CF7-3962-46FD-93BA-A147ECB55574}" type="pres">
      <dgm:prSet presAssocID="{BF65811A-3F75-4AC0-A52F-7FA98E8D5CEA}" presName="connSite2" presStyleCnt="0"/>
      <dgm:spPr/>
    </dgm:pt>
    <dgm:pt modelId="{67101026-6E54-49E7-B6E2-A4ABB13C035E}" type="pres">
      <dgm:prSet presAssocID="{006C8B8B-8303-4A49-A2A6-47665CFAC39B}" presName="Name18" presStyleLbl="sibTrans2D1" presStyleIdx="1" presStyleCnt="2"/>
      <dgm:spPr/>
      <dgm:t>
        <a:bodyPr/>
        <a:lstStyle/>
        <a:p>
          <a:endParaRPr lang="es-CO"/>
        </a:p>
      </dgm:t>
    </dgm:pt>
    <dgm:pt modelId="{C211B15A-2D63-4CDA-BDEB-DC594BB0FBAB}" type="pres">
      <dgm:prSet presAssocID="{23C23B7B-E870-4F69-8C35-8A4CA25592EA}" presName="composite1" presStyleCnt="0"/>
      <dgm:spPr/>
    </dgm:pt>
    <dgm:pt modelId="{7C26AD61-B992-45EB-8AB9-C99ED478C857}" type="pres">
      <dgm:prSet presAssocID="{23C23B7B-E870-4F69-8C35-8A4CA25592EA}" presName="dummyNode1" presStyleLbl="node1" presStyleIdx="1" presStyleCnt="3"/>
      <dgm:spPr/>
    </dgm:pt>
    <dgm:pt modelId="{920A0F28-2F95-448C-A107-EDFC0B8F5CAD}" type="pres">
      <dgm:prSet presAssocID="{23C23B7B-E870-4F69-8C35-8A4CA25592EA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202BF52-40BC-4413-B6C0-5C66F951C84F}" type="pres">
      <dgm:prSet presAssocID="{23C23B7B-E870-4F69-8C35-8A4CA25592EA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81E325F-C520-4F4C-9047-E7CD17019E06}" type="pres">
      <dgm:prSet presAssocID="{23C23B7B-E870-4F69-8C35-8A4CA25592EA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2737F23-5DEC-4B0B-A995-6E67EF1EE9F1}" type="pres">
      <dgm:prSet presAssocID="{23C23B7B-E870-4F69-8C35-8A4CA25592EA}" presName="connSite1" presStyleCnt="0"/>
      <dgm:spPr/>
    </dgm:pt>
  </dgm:ptLst>
  <dgm:cxnLst>
    <dgm:cxn modelId="{B81F69B6-85B7-4DBA-9FB3-3116E7D5CB9B}" type="presOf" srcId="{23C23B7B-E870-4F69-8C35-8A4CA25592EA}" destId="{281E325F-C520-4F4C-9047-E7CD17019E06}" srcOrd="0" destOrd="0" presId="urn:microsoft.com/office/officeart/2005/8/layout/hProcess4"/>
    <dgm:cxn modelId="{1F704186-0B9C-4F18-BF6E-8D31CD6F7869}" type="presOf" srcId="{7FFB254C-CA6D-4BE0-BF6D-F7FC5B141B40}" destId="{8202BF52-40BC-4413-B6C0-5C66F951C84F}" srcOrd="1" destOrd="0" presId="urn:microsoft.com/office/officeart/2005/8/layout/hProcess4"/>
    <dgm:cxn modelId="{0D72970F-295C-4A9F-B277-B9C6B66D6E9D}" type="presOf" srcId="{BF65811A-3F75-4AC0-A52F-7FA98E8D5CEA}" destId="{BF7EE248-C829-43CE-8AF9-406309E83AFD}" srcOrd="0" destOrd="0" presId="urn:microsoft.com/office/officeart/2005/8/layout/hProcess4"/>
    <dgm:cxn modelId="{E2729A39-058D-4405-ACEB-ED2D5BE5DC5C}" srcId="{23C23B7B-E870-4F69-8C35-8A4CA25592EA}" destId="{7FFB254C-CA6D-4BE0-BF6D-F7FC5B141B40}" srcOrd="0" destOrd="0" parTransId="{47136ACD-F324-43EB-92A8-2EC7AA292621}" sibTransId="{EF82020B-0231-469F-994A-2F9C6E654BB8}"/>
    <dgm:cxn modelId="{8CED0C84-BEBC-4601-A9DC-AEF9AC3BA944}" srcId="{D736E506-7489-4FC2-BA0B-BDF6EE66FF8D}" destId="{4764BB52-EF8B-4457-8E0A-BDBA9100A3EC}" srcOrd="1" destOrd="0" parTransId="{5EB96222-CEFE-4173-8DD2-E00125017F1F}" sibTransId="{2FE469B6-8522-4E7B-AA24-5BE41CC7984B}"/>
    <dgm:cxn modelId="{85C4645B-803A-4B86-935F-10340EF17D88}" srcId="{23C23B7B-E870-4F69-8C35-8A4CA25592EA}" destId="{B91E29D5-CC5E-4910-9196-B4FC09189939}" srcOrd="2" destOrd="0" parTransId="{235B948E-F37F-480B-BA3A-10130604AA1F}" sibTransId="{052F8F69-97AE-40D5-8C0F-534C42FC646D}"/>
    <dgm:cxn modelId="{25C6523D-2D4B-43F4-BEFE-C2D61427B8FF}" type="presOf" srcId="{475F0A4A-4926-4B6E-9E0A-FE4B610C0727}" destId="{EB85DE9C-27B9-46E8-B0A5-3F62F6B75297}" srcOrd="0" destOrd="0" presId="urn:microsoft.com/office/officeart/2005/8/layout/hProcess4"/>
    <dgm:cxn modelId="{5E88525D-9E6F-4878-9075-03DD9877AD60}" type="presOf" srcId="{006C8B8B-8303-4A49-A2A6-47665CFAC39B}" destId="{67101026-6E54-49E7-B6E2-A4ABB13C035E}" srcOrd="0" destOrd="0" presId="urn:microsoft.com/office/officeart/2005/8/layout/hProcess4"/>
    <dgm:cxn modelId="{61AEDE2B-EA28-445F-99C6-27CE97421AD3}" type="presOf" srcId="{4764BB52-EF8B-4457-8E0A-BDBA9100A3EC}" destId="{9EAD7D90-7603-4C37-B15B-5A9EAF25E570}" srcOrd="0" destOrd="1" presId="urn:microsoft.com/office/officeart/2005/8/layout/hProcess4"/>
    <dgm:cxn modelId="{543F3CE6-965E-4456-AEA8-39832A461FC8}" srcId="{475F0A4A-4926-4B6E-9E0A-FE4B610C0727}" destId="{D736E506-7489-4FC2-BA0B-BDF6EE66FF8D}" srcOrd="0" destOrd="0" parTransId="{67A2B326-FEE8-415F-B099-548C5A3324C1}" sibTransId="{9430B656-A5AA-495F-9B95-1FB22B493C4A}"/>
    <dgm:cxn modelId="{0CEFA4F4-5810-4745-8A7F-0D1F451D6168}" type="presOf" srcId="{E8BD382D-048B-4A2C-88C7-B55F9B09B8B9}" destId="{8202BF52-40BC-4413-B6C0-5C66F951C84F}" srcOrd="1" destOrd="1" presId="urn:microsoft.com/office/officeart/2005/8/layout/hProcess4"/>
    <dgm:cxn modelId="{0098A52D-4199-45ED-BEA7-93A5E2205EEE}" srcId="{D736E506-7489-4FC2-BA0B-BDF6EE66FF8D}" destId="{E27C5ABA-2B21-4249-9793-6FBFBC82E361}" srcOrd="2" destOrd="0" parTransId="{246E91FF-BD88-46C8-92A7-5FFB0A6E5763}" sibTransId="{9466AA70-6048-4626-AB36-28C8D13C9EDF}"/>
    <dgm:cxn modelId="{39FF6377-D762-4ED3-B282-696E88CA047D}" type="presOf" srcId="{7FFB254C-CA6D-4BE0-BF6D-F7FC5B141B40}" destId="{920A0F28-2F95-448C-A107-EDFC0B8F5CAD}" srcOrd="0" destOrd="0" presId="urn:microsoft.com/office/officeart/2005/8/layout/hProcess4"/>
    <dgm:cxn modelId="{A44C57F7-573D-402D-B0A1-53169352C165}" type="presOf" srcId="{3AA1723F-7D44-4DA5-A20A-32258049860C}" destId="{F51A3DF6-AE7B-4B7B-A4B3-FFBE26DDF044}" srcOrd="1" destOrd="2" presId="urn:microsoft.com/office/officeart/2005/8/layout/hProcess4"/>
    <dgm:cxn modelId="{11F13D99-40CC-478E-9DC8-A5B57BBC597D}" type="presOf" srcId="{4764BB52-EF8B-4457-8E0A-BDBA9100A3EC}" destId="{9388B263-156F-4614-9706-A42C07DBE8C9}" srcOrd="1" destOrd="1" presId="urn:microsoft.com/office/officeart/2005/8/layout/hProcess4"/>
    <dgm:cxn modelId="{9D4F1B17-6AA4-4FB1-8EA2-1140089F3288}" type="presOf" srcId="{FB290923-DE51-4662-B414-9F6575E259C6}" destId="{F51A3DF6-AE7B-4B7B-A4B3-FFBE26DDF044}" srcOrd="1" destOrd="0" presId="urn:microsoft.com/office/officeart/2005/8/layout/hProcess4"/>
    <dgm:cxn modelId="{5CCBF7DA-2DE9-47AF-95DB-0C9FD1A325D7}" type="presOf" srcId="{280CC47D-CB23-4B83-AEC1-BFC31B1211A9}" destId="{9585F841-EB9B-49CF-A342-939D27FF618F}" srcOrd="0" destOrd="1" presId="urn:microsoft.com/office/officeart/2005/8/layout/hProcess4"/>
    <dgm:cxn modelId="{A76C58F7-56AE-43E2-9E1C-C4122CC56F6A}" type="presOf" srcId="{2BB6951D-F8C5-4CDA-AEC2-632C68F0E184}" destId="{9EAD7D90-7603-4C37-B15B-5A9EAF25E570}" srcOrd="0" destOrd="0" presId="urn:microsoft.com/office/officeart/2005/8/layout/hProcess4"/>
    <dgm:cxn modelId="{3B883B8A-01A9-4B5A-A8BD-F6B56B91A7FA}" type="presOf" srcId="{3AA1723F-7D44-4DA5-A20A-32258049860C}" destId="{9585F841-EB9B-49CF-A342-939D27FF618F}" srcOrd="0" destOrd="2" presId="urn:microsoft.com/office/officeart/2005/8/layout/hProcess4"/>
    <dgm:cxn modelId="{07AF5A4F-0005-43C5-B3E4-D87BC458DD51}" srcId="{BF65811A-3F75-4AC0-A52F-7FA98E8D5CEA}" destId="{280CC47D-CB23-4B83-AEC1-BFC31B1211A9}" srcOrd="1" destOrd="0" parTransId="{3F2AD675-9E70-45F2-AAE6-075A2388879C}" sibTransId="{BBEE57E6-A262-44E4-B775-65FC13E08FE9}"/>
    <dgm:cxn modelId="{736CF44D-4B20-401B-8DC2-C29AD7851D2B}" type="presOf" srcId="{D736E506-7489-4FC2-BA0B-BDF6EE66FF8D}" destId="{C45304A8-EEE9-45B2-BB68-0A0ACBABF8D8}" srcOrd="0" destOrd="0" presId="urn:microsoft.com/office/officeart/2005/8/layout/hProcess4"/>
    <dgm:cxn modelId="{E1BA7461-EB4E-4252-8D9E-EC3B95703847}" type="presOf" srcId="{E27C5ABA-2B21-4249-9793-6FBFBC82E361}" destId="{9EAD7D90-7603-4C37-B15B-5A9EAF25E570}" srcOrd="0" destOrd="2" presId="urn:microsoft.com/office/officeart/2005/8/layout/hProcess4"/>
    <dgm:cxn modelId="{43EC8CC0-6EBE-48DF-BC2E-79A6FFDD94EC}" srcId="{D736E506-7489-4FC2-BA0B-BDF6EE66FF8D}" destId="{2BB6951D-F8C5-4CDA-AEC2-632C68F0E184}" srcOrd="0" destOrd="0" parTransId="{5F175AA9-A47B-4F25-AF01-B833E8456044}" sibTransId="{A2F0DFEC-7FA1-404A-BC2A-291045C31491}"/>
    <dgm:cxn modelId="{01AAB578-3D08-4DD3-8418-1A55277D698E}" type="presOf" srcId="{B91E29D5-CC5E-4910-9196-B4FC09189939}" destId="{920A0F28-2F95-448C-A107-EDFC0B8F5CAD}" srcOrd="0" destOrd="2" presId="urn:microsoft.com/office/officeart/2005/8/layout/hProcess4"/>
    <dgm:cxn modelId="{9AEC0C44-2EA8-47CF-B9B3-7DBDBF9BB452}" srcId="{475F0A4A-4926-4B6E-9E0A-FE4B610C0727}" destId="{23C23B7B-E870-4F69-8C35-8A4CA25592EA}" srcOrd="2" destOrd="0" parTransId="{829E2E9C-630E-4602-9F7D-0F5F82D89394}" sibTransId="{B7026271-C268-4085-9C09-914E331E9946}"/>
    <dgm:cxn modelId="{79993B59-8BAD-487D-B9C0-8D4E40C8F808}" srcId="{475F0A4A-4926-4B6E-9E0A-FE4B610C0727}" destId="{BF65811A-3F75-4AC0-A52F-7FA98E8D5CEA}" srcOrd="1" destOrd="0" parTransId="{C0FA3236-D82B-4E61-A6BE-831367E44D11}" sibTransId="{006C8B8B-8303-4A49-A2A6-47665CFAC39B}"/>
    <dgm:cxn modelId="{7862BB5E-BA54-4252-AB95-FFBD1D907294}" type="presOf" srcId="{9430B656-A5AA-495F-9B95-1FB22B493C4A}" destId="{83030039-A4C0-447C-A375-10C473E030D5}" srcOrd="0" destOrd="0" presId="urn:microsoft.com/office/officeart/2005/8/layout/hProcess4"/>
    <dgm:cxn modelId="{0C5925D6-B12F-4C1E-9398-372614489644}" type="presOf" srcId="{E27C5ABA-2B21-4249-9793-6FBFBC82E361}" destId="{9388B263-156F-4614-9706-A42C07DBE8C9}" srcOrd="1" destOrd="2" presId="urn:microsoft.com/office/officeart/2005/8/layout/hProcess4"/>
    <dgm:cxn modelId="{0F8B4E3A-B6AE-42F4-8539-D04FC7C5541D}" type="presOf" srcId="{E8BD382D-048B-4A2C-88C7-B55F9B09B8B9}" destId="{920A0F28-2F95-448C-A107-EDFC0B8F5CAD}" srcOrd="0" destOrd="1" presId="urn:microsoft.com/office/officeart/2005/8/layout/hProcess4"/>
    <dgm:cxn modelId="{9C22AE2B-323F-46A9-8C2C-E23B518B2467}" type="presOf" srcId="{FB290923-DE51-4662-B414-9F6575E259C6}" destId="{9585F841-EB9B-49CF-A342-939D27FF618F}" srcOrd="0" destOrd="0" presId="urn:microsoft.com/office/officeart/2005/8/layout/hProcess4"/>
    <dgm:cxn modelId="{E9BDF3A9-534F-4018-9632-3651D62CDABF}" type="presOf" srcId="{2BB6951D-F8C5-4CDA-AEC2-632C68F0E184}" destId="{9388B263-156F-4614-9706-A42C07DBE8C9}" srcOrd="1" destOrd="0" presId="urn:microsoft.com/office/officeart/2005/8/layout/hProcess4"/>
    <dgm:cxn modelId="{DAF7A99C-73D7-4B8F-A4DC-EE06F86F49D8}" srcId="{BF65811A-3F75-4AC0-A52F-7FA98E8D5CEA}" destId="{3AA1723F-7D44-4DA5-A20A-32258049860C}" srcOrd="2" destOrd="0" parTransId="{6D8FF91E-5426-45A4-99B0-EB6C8C31FDC0}" sibTransId="{0E282579-549D-4E29-B133-9319E35F69FD}"/>
    <dgm:cxn modelId="{1A8537F1-A346-4146-A881-20785211D4A9}" srcId="{BF65811A-3F75-4AC0-A52F-7FA98E8D5CEA}" destId="{FB290923-DE51-4662-B414-9F6575E259C6}" srcOrd="0" destOrd="0" parTransId="{3A255E6E-650E-4A34-8132-E330AA9E731D}" sibTransId="{0BBAA67A-DEC8-47F9-BD51-E6060E767D3B}"/>
    <dgm:cxn modelId="{71CC4BC6-85EA-4D6F-8288-304E8B48A092}" type="presOf" srcId="{B91E29D5-CC5E-4910-9196-B4FC09189939}" destId="{8202BF52-40BC-4413-B6C0-5C66F951C84F}" srcOrd="1" destOrd="2" presId="urn:microsoft.com/office/officeart/2005/8/layout/hProcess4"/>
    <dgm:cxn modelId="{A5D6139F-A106-4F86-8EB5-E0F7F4570A61}" srcId="{23C23B7B-E870-4F69-8C35-8A4CA25592EA}" destId="{E8BD382D-048B-4A2C-88C7-B55F9B09B8B9}" srcOrd="1" destOrd="0" parTransId="{C055F1F2-422D-4F0A-9D58-7201BDAE3265}" sibTransId="{2AC2DF2E-B998-4669-8464-AA4D69D2523E}"/>
    <dgm:cxn modelId="{74EE8A66-D83D-41B7-BDE6-549D82497E61}" type="presOf" srcId="{280CC47D-CB23-4B83-AEC1-BFC31B1211A9}" destId="{F51A3DF6-AE7B-4B7B-A4B3-FFBE26DDF044}" srcOrd="1" destOrd="1" presId="urn:microsoft.com/office/officeart/2005/8/layout/hProcess4"/>
    <dgm:cxn modelId="{70F3568D-B0CE-4397-A7DD-B675F850A911}" type="presParOf" srcId="{EB85DE9C-27B9-46E8-B0A5-3F62F6B75297}" destId="{85F7C502-771C-4476-AA3A-58DA1064E8BC}" srcOrd="0" destOrd="0" presId="urn:microsoft.com/office/officeart/2005/8/layout/hProcess4"/>
    <dgm:cxn modelId="{3E8A1955-437E-4C6E-AE8E-DED6BC2CC939}" type="presParOf" srcId="{EB85DE9C-27B9-46E8-B0A5-3F62F6B75297}" destId="{3A5A2168-5851-4B84-93E0-3A93F9EE289A}" srcOrd="1" destOrd="0" presId="urn:microsoft.com/office/officeart/2005/8/layout/hProcess4"/>
    <dgm:cxn modelId="{C332B6C3-F561-44AF-BB42-2926AEBB4CF5}" type="presParOf" srcId="{EB85DE9C-27B9-46E8-B0A5-3F62F6B75297}" destId="{1A9D4B1E-8AEA-4B93-A2FB-39A02F76C157}" srcOrd="2" destOrd="0" presId="urn:microsoft.com/office/officeart/2005/8/layout/hProcess4"/>
    <dgm:cxn modelId="{7C2948A9-50F9-4564-8765-4605F06048DA}" type="presParOf" srcId="{1A9D4B1E-8AEA-4B93-A2FB-39A02F76C157}" destId="{86A89C99-E8EF-40B5-9D62-3972CC069137}" srcOrd="0" destOrd="0" presId="urn:microsoft.com/office/officeart/2005/8/layout/hProcess4"/>
    <dgm:cxn modelId="{F1D7A968-9DA6-4FD7-8036-103993FFC542}" type="presParOf" srcId="{86A89C99-E8EF-40B5-9D62-3972CC069137}" destId="{B7A8405E-69D6-4D2B-BA84-99DF22D8CFC4}" srcOrd="0" destOrd="0" presId="urn:microsoft.com/office/officeart/2005/8/layout/hProcess4"/>
    <dgm:cxn modelId="{9ABB12E9-9A3E-499E-8263-21B5228DA717}" type="presParOf" srcId="{86A89C99-E8EF-40B5-9D62-3972CC069137}" destId="{9EAD7D90-7603-4C37-B15B-5A9EAF25E570}" srcOrd="1" destOrd="0" presId="urn:microsoft.com/office/officeart/2005/8/layout/hProcess4"/>
    <dgm:cxn modelId="{4CA26C62-4116-45C2-8E29-217668ACF99B}" type="presParOf" srcId="{86A89C99-E8EF-40B5-9D62-3972CC069137}" destId="{9388B263-156F-4614-9706-A42C07DBE8C9}" srcOrd="2" destOrd="0" presId="urn:microsoft.com/office/officeart/2005/8/layout/hProcess4"/>
    <dgm:cxn modelId="{0344B26A-79C2-45B6-82E7-973BCC0FEC0B}" type="presParOf" srcId="{86A89C99-E8EF-40B5-9D62-3972CC069137}" destId="{C45304A8-EEE9-45B2-BB68-0A0ACBABF8D8}" srcOrd="3" destOrd="0" presId="urn:microsoft.com/office/officeart/2005/8/layout/hProcess4"/>
    <dgm:cxn modelId="{438D5AEC-23C9-48AE-AB84-6C5F3D1A8E29}" type="presParOf" srcId="{86A89C99-E8EF-40B5-9D62-3972CC069137}" destId="{F00B431C-A9D3-421A-98FE-6945A30172E3}" srcOrd="4" destOrd="0" presId="urn:microsoft.com/office/officeart/2005/8/layout/hProcess4"/>
    <dgm:cxn modelId="{1506302F-753E-45C8-B4EF-3D661F8244E6}" type="presParOf" srcId="{1A9D4B1E-8AEA-4B93-A2FB-39A02F76C157}" destId="{83030039-A4C0-447C-A375-10C473E030D5}" srcOrd="1" destOrd="0" presId="urn:microsoft.com/office/officeart/2005/8/layout/hProcess4"/>
    <dgm:cxn modelId="{6573E6EC-2C2F-4354-A6A4-FB1409EC36DE}" type="presParOf" srcId="{1A9D4B1E-8AEA-4B93-A2FB-39A02F76C157}" destId="{4013908B-483F-4717-AE3C-6C7AD8686607}" srcOrd="2" destOrd="0" presId="urn:microsoft.com/office/officeart/2005/8/layout/hProcess4"/>
    <dgm:cxn modelId="{DE8E1649-7217-44C6-A409-F7C9928E659D}" type="presParOf" srcId="{4013908B-483F-4717-AE3C-6C7AD8686607}" destId="{830F0678-FE18-409E-96BD-A0FDFD2788B1}" srcOrd="0" destOrd="0" presId="urn:microsoft.com/office/officeart/2005/8/layout/hProcess4"/>
    <dgm:cxn modelId="{09173021-23BA-412D-9B63-F77EAD89BEB5}" type="presParOf" srcId="{4013908B-483F-4717-AE3C-6C7AD8686607}" destId="{9585F841-EB9B-49CF-A342-939D27FF618F}" srcOrd="1" destOrd="0" presId="urn:microsoft.com/office/officeart/2005/8/layout/hProcess4"/>
    <dgm:cxn modelId="{852F1F0A-BCC3-4DD6-A95C-EB68A2C4A601}" type="presParOf" srcId="{4013908B-483F-4717-AE3C-6C7AD8686607}" destId="{F51A3DF6-AE7B-4B7B-A4B3-FFBE26DDF044}" srcOrd="2" destOrd="0" presId="urn:microsoft.com/office/officeart/2005/8/layout/hProcess4"/>
    <dgm:cxn modelId="{811E69D9-5A56-4265-8348-D5EB9E704F66}" type="presParOf" srcId="{4013908B-483F-4717-AE3C-6C7AD8686607}" destId="{BF7EE248-C829-43CE-8AF9-406309E83AFD}" srcOrd="3" destOrd="0" presId="urn:microsoft.com/office/officeart/2005/8/layout/hProcess4"/>
    <dgm:cxn modelId="{3E78FF9B-639B-414D-AEAA-FCD4410F3DC8}" type="presParOf" srcId="{4013908B-483F-4717-AE3C-6C7AD8686607}" destId="{E9FD8CF7-3962-46FD-93BA-A147ECB55574}" srcOrd="4" destOrd="0" presId="urn:microsoft.com/office/officeart/2005/8/layout/hProcess4"/>
    <dgm:cxn modelId="{5CC090FA-D158-418F-9037-72CAF3C4B8EA}" type="presParOf" srcId="{1A9D4B1E-8AEA-4B93-A2FB-39A02F76C157}" destId="{67101026-6E54-49E7-B6E2-A4ABB13C035E}" srcOrd="3" destOrd="0" presId="urn:microsoft.com/office/officeart/2005/8/layout/hProcess4"/>
    <dgm:cxn modelId="{3304B497-4183-4D73-93AB-0FD5CEAFE0AC}" type="presParOf" srcId="{1A9D4B1E-8AEA-4B93-A2FB-39A02F76C157}" destId="{C211B15A-2D63-4CDA-BDEB-DC594BB0FBAB}" srcOrd="4" destOrd="0" presId="urn:microsoft.com/office/officeart/2005/8/layout/hProcess4"/>
    <dgm:cxn modelId="{6AC87E94-3035-4FA4-B0A9-1CFAD86314AE}" type="presParOf" srcId="{C211B15A-2D63-4CDA-BDEB-DC594BB0FBAB}" destId="{7C26AD61-B992-45EB-8AB9-C99ED478C857}" srcOrd="0" destOrd="0" presId="urn:microsoft.com/office/officeart/2005/8/layout/hProcess4"/>
    <dgm:cxn modelId="{FDAD347C-B86F-432D-8061-3000FFD8C13B}" type="presParOf" srcId="{C211B15A-2D63-4CDA-BDEB-DC594BB0FBAB}" destId="{920A0F28-2F95-448C-A107-EDFC0B8F5CAD}" srcOrd="1" destOrd="0" presId="urn:microsoft.com/office/officeart/2005/8/layout/hProcess4"/>
    <dgm:cxn modelId="{33CC39AB-C5ED-4BB0-B18F-8D424D325387}" type="presParOf" srcId="{C211B15A-2D63-4CDA-BDEB-DC594BB0FBAB}" destId="{8202BF52-40BC-4413-B6C0-5C66F951C84F}" srcOrd="2" destOrd="0" presId="urn:microsoft.com/office/officeart/2005/8/layout/hProcess4"/>
    <dgm:cxn modelId="{DE4A695C-DBEE-4BBA-815B-70FAEA0AB409}" type="presParOf" srcId="{C211B15A-2D63-4CDA-BDEB-DC594BB0FBAB}" destId="{281E325F-C520-4F4C-9047-E7CD17019E06}" srcOrd="3" destOrd="0" presId="urn:microsoft.com/office/officeart/2005/8/layout/hProcess4"/>
    <dgm:cxn modelId="{6C7237A7-7AF9-4EA8-ACB5-6A490BA0D9C7}" type="presParOf" srcId="{C211B15A-2D63-4CDA-BDEB-DC594BB0FBAB}" destId="{22737F23-5DEC-4B0B-A995-6E67EF1EE9F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497F6E-7CEE-4375-8EEA-DAE0B590DF53}" type="doc">
      <dgm:prSet loTypeId="urn:microsoft.com/office/officeart/2005/8/layout/venn3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317DD08F-FF61-4A82-997C-2A5BE98245B0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1. Teología afro amerindia </a:t>
          </a:r>
          <a:endParaRPr lang="es-CO" sz="2000" dirty="0">
            <a:latin typeface="Gill Sans MT Condensed" pitchFamily="34" charset="0"/>
          </a:endParaRPr>
        </a:p>
      </dgm:t>
    </dgm:pt>
    <dgm:pt modelId="{8AAACA1D-9738-44FA-9EE0-D378DF4A557C}" type="parTrans" cxnId="{4E33FFB3-91CF-4D9D-8F45-E9A0421B111D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A219C020-1388-402E-BCD3-AAEF017EF402}" type="sibTrans" cxnId="{4E33FFB3-91CF-4D9D-8F45-E9A0421B111D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61277D4C-44D1-4C19-9A32-7AEE82EFBB0C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2. Teología india</a:t>
          </a:r>
          <a:endParaRPr lang="es-CO" sz="2000" dirty="0">
            <a:latin typeface="Gill Sans MT Condensed" pitchFamily="34" charset="0"/>
          </a:endParaRPr>
        </a:p>
      </dgm:t>
    </dgm:pt>
    <dgm:pt modelId="{CC45D8CA-5E38-4C4E-866D-BDD6F77F20A8}" type="parTrans" cxnId="{C7DE9F8F-3DFA-4A2A-8A8D-82D5D272A897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7B336947-4EE6-46CD-ADFF-02D3C576EE4F}" type="sibTrans" cxnId="{C7DE9F8F-3DFA-4A2A-8A8D-82D5D272A897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43D1D121-FCF6-4BA8-9EF2-810830B499FD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3. Teología de género </a:t>
          </a:r>
          <a:endParaRPr lang="es-CO" sz="2000" dirty="0">
            <a:latin typeface="Gill Sans MT Condensed" pitchFamily="34" charset="0"/>
          </a:endParaRPr>
        </a:p>
      </dgm:t>
    </dgm:pt>
    <dgm:pt modelId="{20B602FA-C91A-4AB0-8A08-145F7A95A7A6}" type="parTrans" cxnId="{D6A95949-FC66-4BC9-9A04-75740B993E34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E7F2EA8F-0453-4902-93EB-F171F248FB5F}" type="sibTrans" cxnId="{D6A95949-FC66-4BC9-9A04-75740B993E34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154CCE82-44CE-417C-8A6E-1B2E04EA5600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4. Ecumenismo, diálogo </a:t>
          </a:r>
          <a:r>
            <a:rPr lang="es-CO" sz="2000" dirty="0" err="1" smtClean="0">
              <a:latin typeface="Gill Sans MT Condensed" pitchFamily="34" charset="0"/>
            </a:rPr>
            <a:t>intereclesial</a:t>
          </a:r>
          <a:r>
            <a:rPr lang="es-CO" sz="2000" dirty="0" smtClean="0">
              <a:latin typeface="Gill Sans MT Condensed" pitchFamily="34" charset="0"/>
            </a:rPr>
            <a:t> y educación popular</a:t>
          </a:r>
          <a:endParaRPr lang="es-CO" sz="2000" dirty="0">
            <a:latin typeface="Gill Sans MT Condensed" pitchFamily="34" charset="0"/>
          </a:endParaRPr>
        </a:p>
      </dgm:t>
    </dgm:pt>
    <dgm:pt modelId="{BAC2361B-9A54-4499-B455-88332B757810}" type="parTrans" cxnId="{47D14B53-6B78-48B1-A630-FC2EB0C80FF6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4E4B4128-32F3-44B5-BE0A-E6A1E38CE191}" type="sibTrans" cxnId="{47D14B53-6B78-48B1-A630-FC2EB0C80FF6}">
      <dgm:prSet/>
      <dgm:spPr/>
      <dgm:t>
        <a:bodyPr/>
        <a:lstStyle/>
        <a:p>
          <a:endParaRPr lang="es-CO">
            <a:solidFill>
              <a:schemeClr val="bg1"/>
            </a:solidFill>
          </a:endParaRPr>
        </a:p>
      </dgm:t>
    </dgm:pt>
    <dgm:pt modelId="{44ACDF83-DC98-46BA-A141-46E06F4D7E3F}" type="pres">
      <dgm:prSet presAssocID="{95497F6E-7CEE-4375-8EEA-DAE0B590DF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0898B05D-F659-4BD2-B983-2C2DC4004D33}" type="pres">
      <dgm:prSet presAssocID="{317DD08F-FF61-4A82-997C-2A5BE98245B0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6415507-F0D8-47F0-A5F4-241028C76307}" type="pres">
      <dgm:prSet presAssocID="{A219C020-1388-402E-BCD3-AAEF017EF402}" presName="space" presStyleCnt="0"/>
      <dgm:spPr/>
    </dgm:pt>
    <dgm:pt modelId="{99759577-3904-4B67-8414-B46DD763B5E9}" type="pres">
      <dgm:prSet presAssocID="{61277D4C-44D1-4C19-9A32-7AEE82EFBB0C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C6ABAC9-EDA4-4909-915D-64BAB624FFDC}" type="pres">
      <dgm:prSet presAssocID="{7B336947-4EE6-46CD-ADFF-02D3C576EE4F}" presName="space" presStyleCnt="0"/>
      <dgm:spPr/>
    </dgm:pt>
    <dgm:pt modelId="{A8C50330-BD42-4D86-910E-09AA2BFB1BA1}" type="pres">
      <dgm:prSet presAssocID="{43D1D121-FCF6-4BA8-9EF2-810830B499FD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044A68-0BBB-4CCB-A797-9DB993143E0F}" type="pres">
      <dgm:prSet presAssocID="{E7F2EA8F-0453-4902-93EB-F171F248FB5F}" presName="space" presStyleCnt="0"/>
      <dgm:spPr/>
    </dgm:pt>
    <dgm:pt modelId="{1BD6622E-A516-48A7-BCC1-1C0EFE268098}" type="pres">
      <dgm:prSet presAssocID="{154CCE82-44CE-417C-8A6E-1B2E04EA560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F1B13FD-8AB9-4C70-942C-8ECB91107875}" type="presOf" srcId="{317DD08F-FF61-4A82-997C-2A5BE98245B0}" destId="{0898B05D-F659-4BD2-B983-2C2DC4004D33}" srcOrd="0" destOrd="0" presId="urn:microsoft.com/office/officeart/2005/8/layout/venn3"/>
    <dgm:cxn modelId="{D6A95949-FC66-4BC9-9A04-75740B993E34}" srcId="{95497F6E-7CEE-4375-8EEA-DAE0B590DF53}" destId="{43D1D121-FCF6-4BA8-9EF2-810830B499FD}" srcOrd="2" destOrd="0" parTransId="{20B602FA-C91A-4AB0-8A08-145F7A95A7A6}" sibTransId="{E7F2EA8F-0453-4902-93EB-F171F248FB5F}"/>
    <dgm:cxn modelId="{0DADB7C0-E36F-454F-AE45-BBFF8531CB11}" type="presOf" srcId="{154CCE82-44CE-417C-8A6E-1B2E04EA5600}" destId="{1BD6622E-A516-48A7-BCC1-1C0EFE268098}" srcOrd="0" destOrd="0" presId="urn:microsoft.com/office/officeart/2005/8/layout/venn3"/>
    <dgm:cxn modelId="{C7DE9F8F-3DFA-4A2A-8A8D-82D5D272A897}" srcId="{95497F6E-7CEE-4375-8EEA-DAE0B590DF53}" destId="{61277D4C-44D1-4C19-9A32-7AEE82EFBB0C}" srcOrd="1" destOrd="0" parTransId="{CC45D8CA-5E38-4C4E-866D-BDD6F77F20A8}" sibTransId="{7B336947-4EE6-46CD-ADFF-02D3C576EE4F}"/>
    <dgm:cxn modelId="{47D14B53-6B78-48B1-A630-FC2EB0C80FF6}" srcId="{95497F6E-7CEE-4375-8EEA-DAE0B590DF53}" destId="{154CCE82-44CE-417C-8A6E-1B2E04EA5600}" srcOrd="3" destOrd="0" parTransId="{BAC2361B-9A54-4499-B455-88332B757810}" sibTransId="{4E4B4128-32F3-44B5-BE0A-E6A1E38CE191}"/>
    <dgm:cxn modelId="{4E33FFB3-91CF-4D9D-8F45-E9A0421B111D}" srcId="{95497F6E-7CEE-4375-8EEA-DAE0B590DF53}" destId="{317DD08F-FF61-4A82-997C-2A5BE98245B0}" srcOrd="0" destOrd="0" parTransId="{8AAACA1D-9738-44FA-9EE0-D378DF4A557C}" sibTransId="{A219C020-1388-402E-BCD3-AAEF017EF402}"/>
    <dgm:cxn modelId="{EDB9610B-EDA5-4AAD-A0EE-ABEC9E3A5996}" type="presOf" srcId="{43D1D121-FCF6-4BA8-9EF2-810830B499FD}" destId="{A8C50330-BD42-4D86-910E-09AA2BFB1BA1}" srcOrd="0" destOrd="0" presId="urn:microsoft.com/office/officeart/2005/8/layout/venn3"/>
    <dgm:cxn modelId="{8AE70F20-43DE-45F4-B8B4-10EE721B5A10}" type="presOf" srcId="{95497F6E-7CEE-4375-8EEA-DAE0B590DF53}" destId="{44ACDF83-DC98-46BA-A141-46E06F4D7E3F}" srcOrd="0" destOrd="0" presId="urn:microsoft.com/office/officeart/2005/8/layout/venn3"/>
    <dgm:cxn modelId="{A65AE290-D42B-4792-A72A-B174E5AE0262}" type="presOf" srcId="{61277D4C-44D1-4C19-9A32-7AEE82EFBB0C}" destId="{99759577-3904-4B67-8414-B46DD763B5E9}" srcOrd="0" destOrd="0" presId="urn:microsoft.com/office/officeart/2005/8/layout/venn3"/>
    <dgm:cxn modelId="{AACD9623-E32C-4CEA-A9A3-A1001A8F4CC6}" type="presParOf" srcId="{44ACDF83-DC98-46BA-A141-46E06F4D7E3F}" destId="{0898B05D-F659-4BD2-B983-2C2DC4004D33}" srcOrd="0" destOrd="0" presId="urn:microsoft.com/office/officeart/2005/8/layout/venn3"/>
    <dgm:cxn modelId="{DFA7E724-BF0A-4F8B-A7CE-AB68B3B844EE}" type="presParOf" srcId="{44ACDF83-DC98-46BA-A141-46E06F4D7E3F}" destId="{66415507-F0D8-47F0-A5F4-241028C76307}" srcOrd="1" destOrd="0" presId="urn:microsoft.com/office/officeart/2005/8/layout/venn3"/>
    <dgm:cxn modelId="{DA47C1B2-E13B-486C-8A57-C682A9C04DA3}" type="presParOf" srcId="{44ACDF83-DC98-46BA-A141-46E06F4D7E3F}" destId="{99759577-3904-4B67-8414-B46DD763B5E9}" srcOrd="2" destOrd="0" presId="urn:microsoft.com/office/officeart/2005/8/layout/venn3"/>
    <dgm:cxn modelId="{63918141-C2E0-4551-B263-F00133A00011}" type="presParOf" srcId="{44ACDF83-DC98-46BA-A141-46E06F4D7E3F}" destId="{1C6ABAC9-EDA4-4909-915D-64BAB624FFDC}" srcOrd="3" destOrd="0" presId="urn:microsoft.com/office/officeart/2005/8/layout/venn3"/>
    <dgm:cxn modelId="{7FF48097-D78C-42FD-AC2A-87F5B7CE4552}" type="presParOf" srcId="{44ACDF83-DC98-46BA-A141-46E06F4D7E3F}" destId="{A8C50330-BD42-4D86-910E-09AA2BFB1BA1}" srcOrd="4" destOrd="0" presId="urn:microsoft.com/office/officeart/2005/8/layout/venn3"/>
    <dgm:cxn modelId="{AF0D886A-D8ED-4212-AA6B-9AE14B1A360F}" type="presParOf" srcId="{44ACDF83-DC98-46BA-A141-46E06F4D7E3F}" destId="{85044A68-0BBB-4CCB-A797-9DB993143E0F}" srcOrd="5" destOrd="0" presId="urn:microsoft.com/office/officeart/2005/8/layout/venn3"/>
    <dgm:cxn modelId="{EFA1A0C2-4A55-49F7-835B-A79403E42510}" type="presParOf" srcId="{44ACDF83-DC98-46BA-A141-46E06F4D7E3F}" destId="{1BD6622E-A516-48A7-BCC1-1C0EFE268098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5497F6E-7CEE-4375-8EEA-DAE0B590DF53}" type="doc">
      <dgm:prSet loTypeId="urn:microsoft.com/office/officeart/2005/8/layout/venn3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317DD08F-FF61-4A82-997C-2A5BE98245B0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5. Teología     moral </a:t>
          </a:r>
          <a:endParaRPr lang="es-CO" sz="2000" dirty="0">
            <a:latin typeface="Gill Sans MT Condensed" pitchFamily="34" charset="0"/>
          </a:endParaRPr>
        </a:p>
      </dgm:t>
    </dgm:pt>
    <dgm:pt modelId="{8AAACA1D-9738-44FA-9EE0-D378DF4A557C}" type="parTrans" cxnId="{4E33FFB3-91CF-4D9D-8F45-E9A0421B111D}">
      <dgm:prSet/>
      <dgm:spPr/>
      <dgm:t>
        <a:bodyPr/>
        <a:lstStyle/>
        <a:p>
          <a:endParaRPr lang="es-CO"/>
        </a:p>
      </dgm:t>
    </dgm:pt>
    <dgm:pt modelId="{A219C020-1388-402E-BCD3-AAEF017EF402}" type="sibTrans" cxnId="{4E33FFB3-91CF-4D9D-8F45-E9A0421B111D}">
      <dgm:prSet/>
      <dgm:spPr/>
      <dgm:t>
        <a:bodyPr/>
        <a:lstStyle/>
        <a:p>
          <a:endParaRPr lang="es-CO"/>
        </a:p>
      </dgm:t>
    </dgm:pt>
    <dgm:pt modelId="{61277D4C-44D1-4C19-9A32-7AEE82EFBB0C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6. Teología    bíblica</a:t>
          </a:r>
          <a:endParaRPr lang="es-CO" sz="2000" dirty="0">
            <a:latin typeface="Gill Sans MT Condensed" pitchFamily="34" charset="0"/>
          </a:endParaRPr>
        </a:p>
      </dgm:t>
    </dgm:pt>
    <dgm:pt modelId="{CC45D8CA-5E38-4C4E-866D-BDD6F77F20A8}" type="parTrans" cxnId="{C7DE9F8F-3DFA-4A2A-8A8D-82D5D272A897}">
      <dgm:prSet/>
      <dgm:spPr/>
      <dgm:t>
        <a:bodyPr/>
        <a:lstStyle/>
        <a:p>
          <a:endParaRPr lang="es-CO"/>
        </a:p>
      </dgm:t>
    </dgm:pt>
    <dgm:pt modelId="{7B336947-4EE6-46CD-ADFF-02D3C576EE4F}" type="sibTrans" cxnId="{C7DE9F8F-3DFA-4A2A-8A8D-82D5D272A897}">
      <dgm:prSet/>
      <dgm:spPr/>
      <dgm:t>
        <a:bodyPr/>
        <a:lstStyle/>
        <a:p>
          <a:endParaRPr lang="es-CO"/>
        </a:p>
      </dgm:t>
    </dgm:pt>
    <dgm:pt modelId="{43D1D121-FCF6-4BA8-9EF2-810830B499FD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7. Teología sistemática</a:t>
          </a:r>
          <a:endParaRPr lang="es-CO" sz="2000" dirty="0">
            <a:latin typeface="Gill Sans MT Condensed" pitchFamily="34" charset="0"/>
          </a:endParaRPr>
        </a:p>
      </dgm:t>
    </dgm:pt>
    <dgm:pt modelId="{20B602FA-C91A-4AB0-8A08-145F7A95A7A6}" type="parTrans" cxnId="{D6A95949-FC66-4BC9-9A04-75740B993E34}">
      <dgm:prSet/>
      <dgm:spPr/>
      <dgm:t>
        <a:bodyPr/>
        <a:lstStyle/>
        <a:p>
          <a:endParaRPr lang="es-CO"/>
        </a:p>
      </dgm:t>
    </dgm:pt>
    <dgm:pt modelId="{E7F2EA8F-0453-4902-93EB-F171F248FB5F}" type="sibTrans" cxnId="{D6A95949-FC66-4BC9-9A04-75740B993E34}">
      <dgm:prSet/>
      <dgm:spPr/>
      <dgm:t>
        <a:bodyPr/>
        <a:lstStyle/>
        <a:p>
          <a:endParaRPr lang="es-CO"/>
        </a:p>
      </dgm:t>
    </dgm:pt>
    <dgm:pt modelId="{154CCE82-44CE-417C-8A6E-1B2E04EA5600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8. Teología espiritual </a:t>
          </a:r>
          <a:endParaRPr lang="es-CO" sz="2000" dirty="0">
            <a:latin typeface="Gill Sans MT Condensed" pitchFamily="34" charset="0"/>
          </a:endParaRPr>
        </a:p>
      </dgm:t>
    </dgm:pt>
    <dgm:pt modelId="{BAC2361B-9A54-4499-B455-88332B757810}" type="parTrans" cxnId="{47D14B53-6B78-48B1-A630-FC2EB0C80FF6}">
      <dgm:prSet/>
      <dgm:spPr/>
      <dgm:t>
        <a:bodyPr/>
        <a:lstStyle/>
        <a:p>
          <a:endParaRPr lang="es-CO"/>
        </a:p>
      </dgm:t>
    </dgm:pt>
    <dgm:pt modelId="{4E4B4128-32F3-44B5-BE0A-E6A1E38CE191}" type="sibTrans" cxnId="{47D14B53-6B78-48B1-A630-FC2EB0C80FF6}">
      <dgm:prSet/>
      <dgm:spPr/>
      <dgm:t>
        <a:bodyPr/>
        <a:lstStyle/>
        <a:p>
          <a:endParaRPr lang="es-CO"/>
        </a:p>
      </dgm:t>
    </dgm:pt>
    <dgm:pt modelId="{44ACDF83-DC98-46BA-A141-46E06F4D7E3F}" type="pres">
      <dgm:prSet presAssocID="{95497F6E-7CEE-4375-8EEA-DAE0B590DF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0898B05D-F659-4BD2-B983-2C2DC4004D33}" type="pres">
      <dgm:prSet presAssocID="{317DD08F-FF61-4A82-997C-2A5BE98245B0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6415507-F0D8-47F0-A5F4-241028C76307}" type="pres">
      <dgm:prSet presAssocID="{A219C020-1388-402E-BCD3-AAEF017EF402}" presName="space" presStyleCnt="0"/>
      <dgm:spPr/>
    </dgm:pt>
    <dgm:pt modelId="{99759577-3904-4B67-8414-B46DD763B5E9}" type="pres">
      <dgm:prSet presAssocID="{61277D4C-44D1-4C19-9A32-7AEE82EFBB0C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C6ABAC9-EDA4-4909-915D-64BAB624FFDC}" type="pres">
      <dgm:prSet presAssocID="{7B336947-4EE6-46CD-ADFF-02D3C576EE4F}" presName="space" presStyleCnt="0"/>
      <dgm:spPr/>
    </dgm:pt>
    <dgm:pt modelId="{A8C50330-BD42-4D86-910E-09AA2BFB1BA1}" type="pres">
      <dgm:prSet presAssocID="{43D1D121-FCF6-4BA8-9EF2-810830B499FD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044A68-0BBB-4CCB-A797-9DB993143E0F}" type="pres">
      <dgm:prSet presAssocID="{E7F2EA8F-0453-4902-93EB-F171F248FB5F}" presName="space" presStyleCnt="0"/>
      <dgm:spPr/>
    </dgm:pt>
    <dgm:pt modelId="{1BD6622E-A516-48A7-BCC1-1C0EFE268098}" type="pres">
      <dgm:prSet presAssocID="{154CCE82-44CE-417C-8A6E-1B2E04EA560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6A95949-FC66-4BC9-9A04-75740B993E34}" srcId="{95497F6E-7CEE-4375-8EEA-DAE0B590DF53}" destId="{43D1D121-FCF6-4BA8-9EF2-810830B499FD}" srcOrd="2" destOrd="0" parTransId="{20B602FA-C91A-4AB0-8A08-145F7A95A7A6}" sibTransId="{E7F2EA8F-0453-4902-93EB-F171F248FB5F}"/>
    <dgm:cxn modelId="{A19AF052-0B36-4180-AF32-A273CAF26312}" type="presOf" srcId="{317DD08F-FF61-4A82-997C-2A5BE98245B0}" destId="{0898B05D-F659-4BD2-B983-2C2DC4004D33}" srcOrd="0" destOrd="0" presId="urn:microsoft.com/office/officeart/2005/8/layout/venn3"/>
    <dgm:cxn modelId="{043265A0-F6F2-413B-8EBC-A9649BD8DA99}" type="presOf" srcId="{43D1D121-FCF6-4BA8-9EF2-810830B499FD}" destId="{A8C50330-BD42-4D86-910E-09AA2BFB1BA1}" srcOrd="0" destOrd="0" presId="urn:microsoft.com/office/officeart/2005/8/layout/venn3"/>
    <dgm:cxn modelId="{C7DE9F8F-3DFA-4A2A-8A8D-82D5D272A897}" srcId="{95497F6E-7CEE-4375-8EEA-DAE0B590DF53}" destId="{61277D4C-44D1-4C19-9A32-7AEE82EFBB0C}" srcOrd="1" destOrd="0" parTransId="{CC45D8CA-5E38-4C4E-866D-BDD6F77F20A8}" sibTransId="{7B336947-4EE6-46CD-ADFF-02D3C576EE4F}"/>
    <dgm:cxn modelId="{47D14B53-6B78-48B1-A630-FC2EB0C80FF6}" srcId="{95497F6E-7CEE-4375-8EEA-DAE0B590DF53}" destId="{154CCE82-44CE-417C-8A6E-1B2E04EA5600}" srcOrd="3" destOrd="0" parTransId="{BAC2361B-9A54-4499-B455-88332B757810}" sibTransId="{4E4B4128-32F3-44B5-BE0A-E6A1E38CE191}"/>
    <dgm:cxn modelId="{4E33FFB3-91CF-4D9D-8F45-E9A0421B111D}" srcId="{95497F6E-7CEE-4375-8EEA-DAE0B590DF53}" destId="{317DD08F-FF61-4A82-997C-2A5BE98245B0}" srcOrd="0" destOrd="0" parTransId="{8AAACA1D-9738-44FA-9EE0-D378DF4A557C}" sibTransId="{A219C020-1388-402E-BCD3-AAEF017EF402}"/>
    <dgm:cxn modelId="{6FBFFEF1-CF79-4848-8087-CE36B900C4B7}" type="presOf" srcId="{61277D4C-44D1-4C19-9A32-7AEE82EFBB0C}" destId="{99759577-3904-4B67-8414-B46DD763B5E9}" srcOrd="0" destOrd="0" presId="urn:microsoft.com/office/officeart/2005/8/layout/venn3"/>
    <dgm:cxn modelId="{EF86A7A0-3A8D-4621-8235-6EBA1BB808F3}" type="presOf" srcId="{95497F6E-7CEE-4375-8EEA-DAE0B590DF53}" destId="{44ACDF83-DC98-46BA-A141-46E06F4D7E3F}" srcOrd="0" destOrd="0" presId="urn:microsoft.com/office/officeart/2005/8/layout/venn3"/>
    <dgm:cxn modelId="{286D0102-5321-42D6-AD02-C4BBF48896C6}" type="presOf" srcId="{154CCE82-44CE-417C-8A6E-1B2E04EA5600}" destId="{1BD6622E-A516-48A7-BCC1-1C0EFE268098}" srcOrd="0" destOrd="0" presId="urn:microsoft.com/office/officeart/2005/8/layout/venn3"/>
    <dgm:cxn modelId="{EEE3ECA9-197A-4607-A0B3-C446F165503E}" type="presParOf" srcId="{44ACDF83-DC98-46BA-A141-46E06F4D7E3F}" destId="{0898B05D-F659-4BD2-B983-2C2DC4004D33}" srcOrd="0" destOrd="0" presId="urn:microsoft.com/office/officeart/2005/8/layout/venn3"/>
    <dgm:cxn modelId="{F862DA7C-6D78-4056-827B-4B4D0A94E9B1}" type="presParOf" srcId="{44ACDF83-DC98-46BA-A141-46E06F4D7E3F}" destId="{66415507-F0D8-47F0-A5F4-241028C76307}" srcOrd="1" destOrd="0" presId="urn:microsoft.com/office/officeart/2005/8/layout/venn3"/>
    <dgm:cxn modelId="{DECA5F2E-65ED-435D-B331-E5F0EF5C416B}" type="presParOf" srcId="{44ACDF83-DC98-46BA-A141-46E06F4D7E3F}" destId="{99759577-3904-4B67-8414-B46DD763B5E9}" srcOrd="2" destOrd="0" presId="urn:microsoft.com/office/officeart/2005/8/layout/venn3"/>
    <dgm:cxn modelId="{1AFED618-3B44-4E78-A8AF-1801EC38D6F3}" type="presParOf" srcId="{44ACDF83-DC98-46BA-A141-46E06F4D7E3F}" destId="{1C6ABAC9-EDA4-4909-915D-64BAB624FFDC}" srcOrd="3" destOrd="0" presId="urn:microsoft.com/office/officeart/2005/8/layout/venn3"/>
    <dgm:cxn modelId="{1E91F686-57F4-455F-92E9-3D82BB6560D7}" type="presParOf" srcId="{44ACDF83-DC98-46BA-A141-46E06F4D7E3F}" destId="{A8C50330-BD42-4D86-910E-09AA2BFB1BA1}" srcOrd="4" destOrd="0" presId="urn:microsoft.com/office/officeart/2005/8/layout/venn3"/>
    <dgm:cxn modelId="{42551389-FB53-4656-919C-776CD49365BE}" type="presParOf" srcId="{44ACDF83-DC98-46BA-A141-46E06F4D7E3F}" destId="{85044A68-0BBB-4CCB-A797-9DB993143E0F}" srcOrd="5" destOrd="0" presId="urn:microsoft.com/office/officeart/2005/8/layout/venn3"/>
    <dgm:cxn modelId="{28775BBA-B77A-4A9C-8D38-36C1DF23B95A}" type="presParOf" srcId="{44ACDF83-DC98-46BA-A141-46E06F4D7E3F}" destId="{1BD6622E-A516-48A7-BCC1-1C0EFE268098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5497F6E-7CEE-4375-8EEA-DAE0B590DF53}" type="doc">
      <dgm:prSet loTypeId="urn:microsoft.com/office/officeart/2005/8/layout/venn3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317DD08F-FF61-4A82-997C-2A5BE98245B0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9. Eco - teología</a:t>
          </a:r>
          <a:endParaRPr lang="es-CO" sz="2000" dirty="0">
            <a:latin typeface="Gill Sans MT Condensed" pitchFamily="34" charset="0"/>
          </a:endParaRPr>
        </a:p>
      </dgm:t>
    </dgm:pt>
    <dgm:pt modelId="{8AAACA1D-9738-44FA-9EE0-D378DF4A557C}" type="parTrans" cxnId="{4E33FFB3-91CF-4D9D-8F45-E9A0421B111D}">
      <dgm:prSet/>
      <dgm:spPr/>
      <dgm:t>
        <a:bodyPr/>
        <a:lstStyle/>
        <a:p>
          <a:endParaRPr lang="es-CO"/>
        </a:p>
      </dgm:t>
    </dgm:pt>
    <dgm:pt modelId="{A219C020-1388-402E-BCD3-AAEF017EF402}" type="sibTrans" cxnId="{4E33FFB3-91CF-4D9D-8F45-E9A0421B111D}">
      <dgm:prSet/>
      <dgm:spPr/>
      <dgm:t>
        <a:bodyPr/>
        <a:lstStyle/>
        <a:p>
          <a:endParaRPr lang="es-CO"/>
        </a:p>
      </dgm:t>
    </dgm:pt>
    <dgm:pt modelId="{61277D4C-44D1-4C19-9A32-7AEE82EFBB0C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10. Teología de la tierra, macroproyectos y desplazamiento</a:t>
          </a:r>
          <a:endParaRPr lang="es-CO" sz="2000" dirty="0">
            <a:latin typeface="Gill Sans MT Condensed" pitchFamily="34" charset="0"/>
          </a:endParaRPr>
        </a:p>
      </dgm:t>
    </dgm:pt>
    <dgm:pt modelId="{CC45D8CA-5E38-4C4E-866D-BDD6F77F20A8}" type="parTrans" cxnId="{C7DE9F8F-3DFA-4A2A-8A8D-82D5D272A897}">
      <dgm:prSet/>
      <dgm:spPr/>
      <dgm:t>
        <a:bodyPr/>
        <a:lstStyle/>
        <a:p>
          <a:endParaRPr lang="es-CO"/>
        </a:p>
      </dgm:t>
    </dgm:pt>
    <dgm:pt modelId="{7B336947-4EE6-46CD-ADFF-02D3C576EE4F}" type="sibTrans" cxnId="{C7DE9F8F-3DFA-4A2A-8A8D-82D5D272A897}">
      <dgm:prSet/>
      <dgm:spPr/>
      <dgm:t>
        <a:bodyPr/>
        <a:lstStyle/>
        <a:p>
          <a:endParaRPr lang="es-CO"/>
        </a:p>
      </dgm:t>
    </dgm:pt>
    <dgm:pt modelId="{43D1D121-FCF6-4BA8-9EF2-810830B499FD}">
      <dgm:prSet phldrT="[Texto]" custT="1"/>
      <dgm:spPr/>
      <dgm:t>
        <a:bodyPr/>
        <a:lstStyle/>
        <a:p>
          <a:r>
            <a:rPr lang="es-CO" sz="2000" dirty="0" smtClean="0">
              <a:latin typeface="Gill Sans MT Condensed" pitchFamily="34" charset="0"/>
            </a:rPr>
            <a:t>11. Futuro de la teología</a:t>
          </a:r>
          <a:endParaRPr lang="es-CO" sz="2000" dirty="0">
            <a:latin typeface="Gill Sans MT Condensed" pitchFamily="34" charset="0"/>
          </a:endParaRPr>
        </a:p>
      </dgm:t>
    </dgm:pt>
    <dgm:pt modelId="{20B602FA-C91A-4AB0-8A08-145F7A95A7A6}" type="parTrans" cxnId="{D6A95949-FC66-4BC9-9A04-75740B993E34}">
      <dgm:prSet/>
      <dgm:spPr/>
      <dgm:t>
        <a:bodyPr/>
        <a:lstStyle/>
        <a:p>
          <a:endParaRPr lang="es-CO"/>
        </a:p>
      </dgm:t>
    </dgm:pt>
    <dgm:pt modelId="{E7F2EA8F-0453-4902-93EB-F171F248FB5F}" type="sibTrans" cxnId="{D6A95949-FC66-4BC9-9A04-75740B993E34}">
      <dgm:prSet/>
      <dgm:spPr/>
      <dgm:t>
        <a:bodyPr/>
        <a:lstStyle/>
        <a:p>
          <a:endParaRPr lang="es-CO"/>
        </a:p>
      </dgm:t>
    </dgm:pt>
    <dgm:pt modelId="{44ACDF83-DC98-46BA-A141-46E06F4D7E3F}" type="pres">
      <dgm:prSet presAssocID="{95497F6E-7CEE-4375-8EEA-DAE0B590DF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0898B05D-F659-4BD2-B983-2C2DC4004D33}" type="pres">
      <dgm:prSet presAssocID="{317DD08F-FF61-4A82-997C-2A5BE98245B0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6415507-F0D8-47F0-A5F4-241028C76307}" type="pres">
      <dgm:prSet presAssocID="{A219C020-1388-402E-BCD3-AAEF017EF402}" presName="space" presStyleCnt="0"/>
      <dgm:spPr/>
    </dgm:pt>
    <dgm:pt modelId="{99759577-3904-4B67-8414-B46DD763B5E9}" type="pres">
      <dgm:prSet presAssocID="{61277D4C-44D1-4C19-9A32-7AEE82EFBB0C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C6ABAC9-EDA4-4909-915D-64BAB624FFDC}" type="pres">
      <dgm:prSet presAssocID="{7B336947-4EE6-46CD-ADFF-02D3C576EE4F}" presName="space" presStyleCnt="0"/>
      <dgm:spPr/>
    </dgm:pt>
    <dgm:pt modelId="{A8C50330-BD42-4D86-910E-09AA2BFB1BA1}" type="pres">
      <dgm:prSet presAssocID="{43D1D121-FCF6-4BA8-9EF2-810830B499FD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6A95949-FC66-4BC9-9A04-75740B993E34}" srcId="{95497F6E-7CEE-4375-8EEA-DAE0B590DF53}" destId="{43D1D121-FCF6-4BA8-9EF2-810830B499FD}" srcOrd="2" destOrd="0" parTransId="{20B602FA-C91A-4AB0-8A08-145F7A95A7A6}" sibTransId="{E7F2EA8F-0453-4902-93EB-F171F248FB5F}"/>
    <dgm:cxn modelId="{0C22A9A0-1438-446F-8A90-D539D5A4E684}" type="presOf" srcId="{95497F6E-7CEE-4375-8EEA-DAE0B590DF53}" destId="{44ACDF83-DC98-46BA-A141-46E06F4D7E3F}" srcOrd="0" destOrd="0" presId="urn:microsoft.com/office/officeart/2005/8/layout/venn3"/>
    <dgm:cxn modelId="{C7DE9F8F-3DFA-4A2A-8A8D-82D5D272A897}" srcId="{95497F6E-7CEE-4375-8EEA-DAE0B590DF53}" destId="{61277D4C-44D1-4C19-9A32-7AEE82EFBB0C}" srcOrd="1" destOrd="0" parTransId="{CC45D8CA-5E38-4C4E-866D-BDD6F77F20A8}" sibTransId="{7B336947-4EE6-46CD-ADFF-02D3C576EE4F}"/>
    <dgm:cxn modelId="{2A55929D-DB52-4022-A04D-B18A4C0CB0AA}" type="presOf" srcId="{43D1D121-FCF6-4BA8-9EF2-810830B499FD}" destId="{A8C50330-BD42-4D86-910E-09AA2BFB1BA1}" srcOrd="0" destOrd="0" presId="urn:microsoft.com/office/officeart/2005/8/layout/venn3"/>
    <dgm:cxn modelId="{4E33FFB3-91CF-4D9D-8F45-E9A0421B111D}" srcId="{95497F6E-7CEE-4375-8EEA-DAE0B590DF53}" destId="{317DD08F-FF61-4A82-997C-2A5BE98245B0}" srcOrd="0" destOrd="0" parTransId="{8AAACA1D-9738-44FA-9EE0-D378DF4A557C}" sibTransId="{A219C020-1388-402E-BCD3-AAEF017EF402}"/>
    <dgm:cxn modelId="{6DF4FB66-A3B1-4296-BC8A-6E8791C80FB2}" type="presOf" srcId="{317DD08F-FF61-4A82-997C-2A5BE98245B0}" destId="{0898B05D-F659-4BD2-B983-2C2DC4004D33}" srcOrd="0" destOrd="0" presId="urn:microsoft.com/office/officeart/2005/8/layout/venn3"/>
    <dgm:cxn modelId="{16EDF914-8566-48FC-84C6-B0B385B9C361}" type="presOf" srcId="{61277D4C-44D1-4C19-9A32-7AEE82EFBB0C}" destId="{99759577-3904-4B67-8414-B46DD763B5E9}" srcOrd="0" destOrd="0" presId="urn:microsoft.com/office/officeart/2005/8/layout/venn3"/>
    <dgm:cxn modelId="{3B8980CA-CCB2-4406-A1C3-F971F9B9A6E4}" type="presParOf" srcId="{44ACDF83-DC98-46BA-A141-46E06F4D7E3F}" destId="{0898B05D-F659-4BD2-B983-2C2DC4004D33}" srcOrd="0" destOrd="0" presId="urn:microsoft.com/office/officeart/2005/8/layout/venn3"/>
    <dgm:cxn modelId="{808D2766-3C7E-4216-BF84-97CD0C96F7AF}" type="presParOf" srcId="{44ACDF83-DC98-46BA-A141-46E06F4D7E3F}" destId="{66415507-F0D8-47F0-A5F4-241028C76307}" srcOrd="1" destOrd="0" presId="urn:microsoft.com/office/officeart/2005/8/layout/venn3"/>
    <dgm:cxn modelId="{D8C1BEDE-0CF2-4C0A-9A13-E90A9629679B}" type="presParOf" srcId="{44ACDF83-DC98-46BA-A141-46E06F4D7E3F}" destId="{99759577-3904-4B67-8414-B46DD763B5E9}" srcOrd="2" destOrd="0" presId="urn:microsoft.com/office/officeart/2005/8/layout/venn3"/>
    <dgm:cxn modelId="{69BC4913-2236-4679-B6D1-CC9EF7BE625D}" type="presParOf" srcId="{44ACDF83-DC98-46BA-A141-46E06F4D7E3F}" destId="{1C6ABAC9-EDA4-4909-915D-64BAB624FFDC}" srcOrd="3" destOrd="0" presId="urn:microsoft.com/office/officeart/2005/8/layout/venn3"/>
    <dgm:cxn modelId="{3267F181-07FD-4B92-93E4-85253FDE9EE0}" type="presParOf" srcId="{44ACDF83-DC98-46BA-A141-46E06F4D7E3F}" destId="{A8C50330-BD42-4D86-910E-09AA2BFB1BA1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44E676-2BAA-4A2B-A431-7D11E0AA83EC}" type="doc">
      <dgm:prSet loTypeId="urn:microsoft.com/office/officeart/2008/layout/VerticalCurvedList" loCatId="list" qsTypeId="urn:microsoft.com/office/officeart/2005/8/quickstyle/3d3" qsCatId="3D" csTypeId="urn:microsoft.com/office/officeart/2005/8/colors/accent6_1" csCatId="accent6" phldr="1"/>
      <dgm:spPr/>
      <dgm:t>
        <a:bodyPr/>
        <a:lstStyle/>
        <a:p>
          <a:endParaRPr lang="es-ES"/>
        </a:p>
      </dgm:t>
    </dgm:pt>
    <dgm:pt modelId="{3C620752-0679-4A47-A4C9-8EACBF58E679}">
      <dgm:prSet phldrT="[Texto]" custT="1"/>
      <dgm:spPr/>
      <dgm:t>
        <a:bodyPr/>
        <a:lstStyle/>
        <a:p>
          <a:r>
            <a:rPr lang="es-ES" sz="1800" dirty="0" smtClean="0">
              <a:latin typeface="Bell MT" pitchFamily="18" charset="0"/>
            </a:rPr>
            <a:t>El fortalecimiento del análisis teológico de la región.</a:t>
          </a:r>
          <a:endParaRPr lang="es-ES" sz="1800" b="0" dirty="0">
            <a:effectLst/>
            <a:latin typeface="Bell MT" pitchFamily="18" charset="0"/>
          </a:endParaRPr>
        </a:p>
      </dgm:t>
    </dgm:pt>
    <dgm:pt modelId="{32DC544E-F2E0-44D6-AC91-1AE20A1DB681}" type="parTrans" cxnId="{7E4C6A65-9145-40D3-9BB5-798E27360EB1}">
      <dgm:prSet/>
      <dgm:spPr/>
      <dgm:t>
        <a:bodyPr/>
        <a:lstStyle/>
        <a:p>
          <a:endParaRPr lang="es-ES"/>
        </a:p>
      </dgm:t>
    </dgm:pt>
    <dgm:pt modelId="{D1F61FD6-9B40-4488-ADC7-107D252EBF0C}" type="sibTrans" cxnId="{7E4C6A65-9145-40D3-9BB5-798E27360EB1}">
      <dgm:prSet/>
      <dgm:spPr/>
      <dgm:t>
        <a:bodyPr/>
        <a:lstStyle/>
        <a:p>
          <a:endParaRPr lang="es-ES"/>
        </a:p>
      </dgm:t>
    </dgm:pt>
    <dgm:pt modelId="{F073C4E8-5D22-4B6E-9103-01541293CBA5}">
      <dgm:prSet phldrT="[Texto]" custT="1"/>
      <dgm:spPr/>
      <dgm:t>
        <a:bodyPr/>
        <a:lstStyle/>
        <a:p>
          <a:r>
            <a:rPr lang="es-ES" sz="1800" dirty="0" smtClean="0">
              <a:latin typeface="Bell MT" pitchFamily="18" charset="0"/>
            </a:rPr>
            <a:t>El fortalecimiento de la red de teólogos/as en la región</a:t>
          </a:r>
          <a:endParaRPr lang="es-ES" sz="1800" b="0" dirty="0">
            <a:effectLst/>
            <a:latin typeface="Bell MT" pitchFamily="18" charset="0"/>
          </a:endParaRPr>
        </a:p>
      </dgm:t>
    </dgm:pt>
    <dgm:pt modelId="{AD10431D-957C-4A64-B364-6E55FCF95859}" type="parTrans" cxnId="{A41A7ADD-0FD1-4EC1-B3BD-F10D90B228E4}">
      <dgm:prSet/>
      <dgm:spPr/>
      <dgm:t>
        <a:bodyPr/>
        <a:lstStyle/>
        <a:p>
          <a:endParaRPr lang="es-ES"/>
        </a:p>
      </dgm:t>
    </dgm:pt>
    <dgm:pt modelId="{4D9C3ABB-9147-4BEF-8139-8D3496C1BA09}" type="sibTrans" cxnId="{A41A7ADD-0FD1-4EC1-B3BD-F10D90B228E4}">
      <dgm:prSet/>
      <dgm:spPr/>
      <dgm:t>
        <a:bodyPr/>
        <a:lstStyle/>
        <a:p>
          <a:endParaRPr lang="es-ES"/>
        </a:p>
      </dgm:t>
    </dgm:pt>
    <dgm:pt modelId="{73276C42-6E0B-49B2-8B77-BCC781FDFD89}">
      <dgm:prSet phldrT="[Texto]" custT="1"/>
      <dgm:spPr/>
      <dgm:t>
        <a:bodyPr/>
        <a:lstStyle/>
        <a:p>
          <a:r>
            <a:rPr lang="es-ES" sz="1600" dirty="0" smtClean="0">
              <a:latin typeface="Bell MT" pitchFamily="18" charset="0"/>
            </a:rPr>
            <a:t>El fortalecimiento de la capacidad científica de la región de cara a la Teología, la Pastoral, los Movimientos de Base y la apropiación social del conocimiento. </a:t>
          </a:r>
          <a:endParaRPr lang="es-ES" sz="1600" b="0" dirty="0">
            <a:effectLst/>
            <a:latin typeface="Bell MT" pitchFamily="18" charset="0"/>
          </a:endParaRPr>
        </a:p>
      </dgm:t>
    </dgm:pt>
    <dgm:pt modelId="{49826535-4C5C-4627-AED3-17112E6DBAF5}" type="parTrans" cxnId="{7898B51E-6468-4494-9196-BCDD5A7AF5D8}">
      <dgm:prSet/>
      <dgm:spPr/>
      <dgm:t>
        <a:bodyPr/>
        <a:lstStyle/>
        <a:p>
          <a:endParaRPr lang="es-ES"/>
        </a:p>
      </dgm:t>
    </dgm:pt>
    <dgm:pt modelId="{B581D904-14C3-4BEC-BFAE-64EFA028A8A3}" type="sibTrans" cxnId="{7898B51E-6468-4494-9196-BCDD5A7AF5D8}">
      <dgm:prSet/>
      <dgm:spPr/>
      <dgm:t>
        <a:bodyPr/>
        <a:lstStyle/>
        <a:p>
          <a:endParaRPr lang="es-ES"/>
        </a:p>
      </dgm:t>
    </dgm:pt>
    <dgm:pt modelId="{8928405E-310C-451B-BDFF-48347839B8F9}">
      <dgm:prSet phldrT="[Texto]" custT="1"/>
      <dgm:spPr/>
      <dgm:t>
        <a:bodyPr/>
        <a:lstStyle/>
        <a:p>
          <a:r>
            <a:rPr lang="es-ES" sz="1800" dirty="0" smtClean="0">
              <a:latin typeface="Bell MT" pitchFamily="18" charset="0"/>
            </a:rPr>
            <a:t>La contribución al Diálogo Ecuménico e Interreligioso desde la Teología. </a:t>
          </a:r>
          <a:endParaRPr lang="es-ES" sz="1800" b="0" dirty="0">
            <a:effectLst/>
            <a:latin typeface="Bell MT" pitchFamily="18" charset="0"/>
          </a:endParaRPr>
        </a:p>
      </dgm:t>
    </dgm:pt>
    <dgm:pt modelId="{2645B2AE-7EB4-4FA9-8B65-E3541091A1AC}" type="parTrans" cxnId="{10A92C1E-0786-4894-9240-CFC70D576AEE}">
      <dgm:prSet/>
      <dgm:spPr/>
      <dgm:t>
        <a:bodyPr/>
        <a:lstStyle/>
        <a:p>
          <a:endParaRPr lang="es-ES"/>
        </a:p>
      </dgm:t>
    </dgm:pt>
    <dgm:pt modelId="{041B756B-1915-440D-B3EA-991594A4BB1F}" type="sibTrans" cxnId="{10A92C1E-0786-4894-9240-CFC70D576AEE}">
      <dgm:prSet/>
      <dgm:spPr/>
      <dgm:t>
        <a:bodyPr/>
        <a:lstStyle/>
        <a:p>
          <a:endParaRPr lang="es-ES"/>
        </a:p>
      </dgm:t>
    </dgm:pt>
    <dgm:pt modelId="{FB42284D-4715-4524-B8A0-2563E01F0A90}">
      <dgm:prSet phldrT="[Texto]" custT="1"/>
      <dgm:spPr/>
      <dgm:t>
        <a:bodyPr/>
        <a:lstStyle/>
        <a:p>
          <a:r>
            <a:rPr lang="es-ES" sz="1800" dirty="0" smtClean="0">
              <a:latin typeface="Bell MT" pitchFamily="18" charset="0"/>
            </a:rPr>
            <a:t>Incremento de la participación de la Región Andina en el </a:t>
          </a:r>
          <a:r>
            <a:rPr lang="es-ES" sz="1800" i="1" dirty="0" smtClean="0">
              <a:latin typeface="Bell MT" pitchFamily="18" charset="0"/>
            </a:rPr>
            <a:t>Congreso Continental de Teología 2012. </a:t>
          </a:r>
          <a:endParaRPr lang="es-ES" sz="1800" b="0" dirty="0">
            <a:effectLst/>
            <a:latin typeface="Bell MT" pitchFamily="18" charset="0"/>
          </a:endParaRPr>
        </a:p>
      </dgm:t>
    </dgm:pt>
    <dgm:pt modelId="{B82B8278-B541-42D1-A60D-8E14150C02B9}" type="parTrans" cxnId="{C98314F3-3A54-4067-A33C-738374730FEB}">
      <dgm:prSet/>
      <dgm:spPr/>
      <dgm:t>
        <a:bodyPr/>
        <a:lstStyle/>
        <a:p>
          <a:endParaRPr lang="es-CO"/>
        </a:p>
      </dgm:t>
    </dgm:pt>
    <dgm:pt modelId="{03CD6916-156F-4190-8554-B14B040FC97C}" type="sibTrans" cxnId="{C98314F3-3A54-4067-A33C-738374730FEB}">
      <dgm:prSet/>
      <dgm:spPr/>
      <dgm:t>
        <a:bodyPr/>
        <a:lstStyle/>
        <a:p>
          <a:endParaRPr lang="es-CO"/>
        </a:p>
      </dgm:t>
    </dgm:pt>
    <dgm:pt modelId="{7149C951-F8C8-4C73-A1ED-91A3017C9155}" type="pres">
      <dgm:prSet presAssocID="{F144E676-2BAA-4A2B-A431-7D11E0AA83E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CO"/>
        </a:p>
      </dgm:t>
    </dgm:pt>
    <dgm:pt modelId="{32D67F92-60F0-46D6-9902-5E1C09BEFFFD}" type="pres">
      <dgm:prSet presAssocID="{F144E676-2BAA-4A2B-A431-7D11E0AA83EC}" presName="Name1" presStyleCnt="0"/>
      <dgm:spPr/>
      <dgm:t>
        <a:bodyPr/>
        <a:lstStyle/>
        <a:p>
          <a:endParaRPr lang="es-CO"/>
        </a:p>
      </dgm:t>
    </dgm:pt>
    <dgm:pt modelId="{ABB8E694-3B0F-4CC7-84AA-6A3460D111D4}" type="pres">
      <dgm:prSet presAssocID="{F144E676-2BAA-4A2B-A431-7D11E0AA83EC}" presName="cycle" presStyleCnt="0"/>
      <dgm:spPr/>
      <dgm:t>
        <a:bodyPr/>
        <a:lstStyle/>
        <a:p>
          <a:endParaRPr lang="es-CO"/>
        </a:p>
      </dgm:t>
    </dgm:pt>
    <dgm:pt modelId="{C278EE5D-B6E2-4B17-8EB6-F892EDAAA12C}" type="pres">
      <dgm:prSet presAssocID="{F144E676-2BAA-4A2B-A431-7D11E0AA83EC}" presName="srcNode" presStyleLbl="node1" presStyleIdx="0" presStyleCnt="5"/>
      <dgm:spPr/>
      <dgm:t>
        <a:bodyPr/>
        <a:lstStyle/>
        <a:p>
          <a:endParaRPr lang="es-CO"/>
        </a:p>
      </dgm:t>
    </dgm:pt>
    <dgm:pt modelId="{AB3E19FA-35C4-423A-9759-5F80B390ABC4}" type="pres">
      <dgm:prSet presAssocID="{F144E676-2BAA-4A2B-A431-7D11E0AA83EC}" presName="conn" presStyleLbl="parChTrans1D2" presStyleIdx="0" presStyleCnt="1"/>
      <dgm:spPr/>
      <dgm:t>
        <a:bodyPr/>
        <a:lstStyle/>
        <a:p>
          <a:endParaRPr lang="es-CO"/>
        </a:p>
      </dgm:t>
    </dgm:pt>
    <dgm:pt modelId="{04A26964-A156-4019-BD24-EA82D85493B2}" type="pres">
      <dgm:prSet presAssocID="{F144E676-2BAA-4A2B-A431-7D11E0AA83EC}" presName="extraNode" presStyleLbl="node1" presStyleIdx="0" presStyleCnt="5"/>
      <dgm:spPr/>
      <dgm:t>
        <a:bodyPr/>
        <a:lstStyle/>
        <a:p>
          <a:endParaRPr lang="es-CO"/>
        </a:p>
      </dgm:t>
    </dgm:pt>
    <dgm:pt modelId="{5C5CD16E-FE69-4D73-9912-C2218F0A84CC}" type="pres">
      <dgm:prSet presAssocID="{F144E676-2BAA-4A2B-A431-7D11E0AA83EC}" presName="dstNode" presStyleLbl="node1" presStyleIdx="0" presStyleCnt="5"/>
      <dgm:spPr/>
      <dgm:t>
        <a:bodyPr/>
        <a:lstStyle/>
        <a:p>
          <a:endParaRPr lang="es-CO"/>
        </a:p>
      </dgm:t>
    </dgm:pt>
    <dgm:pt modelId="{EFE54DC1-F14D-44EC-B42E-6AD5DD6502A8}" type="pres">
      <dgm:prSet presAssocID="{3C620752-0679-4A47-A4C9-8EACBF58E67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E5D8C4F-9C45-4BC1-BF7B-A3E1B935FFB1}" type="pres">
      <dgm:prSet presAssocID="{3C620752-0679-4A47-A4C9-8EACBF58E679}" presName="accent_1" presStyleCnt="0"/>
      <dgm:spPr/>
      <dgm:t>
        <a:bodyPr/>
        <a:lstStyle/>
        <a:p>
          <a:endParaRPr lang="es-CO"/>
        </a:p>
      </dgm:t>
    </dgm:pt>
    <dgm:pt modelId="{04CFDC5A-92B2-4A48-B7CD-F6B96BE048AC}" type="pres">
      <dgm:prSet presAssocID="{3C620752-0679-4A47-A4C9-8EACBF58E679}" presName="accentRepeatNode" presStyleLbl="solidFgAcc1" presStyleIdx="0" presStyleCnt="5"/>
      <dgm:spPr/>
      <dgm:t>
        <a:bodyPr/>
        <a:lstStyle/>
        <a:p>
          <a:endParaRPr lang="es-CO"/>
        </a:p>
      </dgm:t>
    </dgm:pt>
    <dgm:pt modelId="{F61CCB33-73B3-42BB-9D22-080F248DA2FF}" type="pres">
      <dgm:prSet presAssocID="{F073C4E8-5D22-4B6E-9103-01541293CBA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9CFFA7-1466-4999-A68D-DE1999882633}" type="pres">
      <dgm:prSet presAssocID="{F073C4E8-5D22-4B6E-9103-01541293CBA5}" presName="accent_2" presStyleCnt="0"/>
      <dgm:spPr/>
      <dgm:t>
        <a:bodyPr/>
        <a:lstStyle/>
        <a:p>
          <a:endParaRPr lang="es-CO"/>
        </a:p>
      </dgm:t>
    </dgm:pt>
    <dgm:pt modelId="{8ECDB093-19B7-4D82-8A17-913C07B9010F}" type="pres">
      <dgm:prSet presAssocID="{F073C4E8-5D22-4B6E-9103-01541293CBA5}" presName="accentRepeatNode" presStyleLbl="solidFgAcc1" presStyleIdx="1" presStyleCnt="5"/>
      <dgm:spPr/>
      <dgm:t>
        <a:bodyPr/>
        <a:lstStyle/>
        <a:p>
          <a:endParaRPr lang="es-CO"/>
        </a:p>
      </dgm:t>
    </dgm:pt>
    <dgm:pt modelId="{21E44463-9F95-4845-AEE1-95FCF1634ED4}" type="pres">
      <dgm:prSet presAssocID="{73276C42-6E0B-49B2-8B77-BCC781FDFD8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C0EDF7-98F3-42EF-8970-FC32C7034352}" type="pres">
      <dgm:prSet presAssocID="{73276C42-6E0B-49B2-8B77-BCC781FDFD89}" presName="accent_3" presStyleCnt="0"/>
      <dgm:spPr/>
      <dgm:t>
        <a:bodyPr/>
        <a:lstStyle/>
        <a:p>
          <a:endParaRPr lang="es-CO"/>
        </a:p>
      </dgm:t>
    </dgm:pt>
    <dgm:pt modelId="{5FBA54ED-247A-4D89-8AE3-F8780F51C12A}" type="pres">
      <dgm:prSet presAssocID="{73276C42-6E0B-49B2-8B77-BCC781FDFD89}" presName="accentRepeatNode" presStyleLbl="solidFgAcc1" presStyleIdx="2" presStyleCnt="5"/>
      <dgm:spPr/>
      <dgm:t>
        <a:bodyPr/>
        <a:lstStyle/>
        <a:p>
          <a:endParaRPr lang="es-CO"/>
        </a:p>
      </dgm:t>
    </dgm:pt>
    <dgm:pt modelId="{728FC2E2-CD19-4CD1-B509-ECDF3DD1F242}" type="pres">
      <dgm:prSet presAssocID="{8928405E-310C-451B-BDFF-48347839B8F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FD0CEE-6ACC-4B0D-8578-744871118E49}" type="pres">
      <dgm:prSet presAssocID="{8928405E-310C-451B-BDFF-48347839B8F9}" presName="accent_4" presStyleCnt="0"/>
      <dgm:spPr/>
      <dgm:t>
        <a:bodyPr/>
        <a:lstStyle/>
        <a:p>
          <a:endParaRPr lang="es-CO"/>
        </a:p>
      </dgm:t>
    </dgm:pt>
    <dgm:pt modelId="{76056E6A-88F4-44A6-88B1-8882D36271BC}" type="pres">
      <dgm:prSet presAssocID="{8928405E-310C-451B-BDFF-48347839B8F9}" presName="accentRepeatNode" presStyleLbl="solidFgAcc1" presStyleIdx="3" presStyleCnt="5"/>
      <dgm:spPr/>
      <dgm:t>
        <a:bodyPr/>
        <a:lstStyle/>
        <a:p>
          <a:endParaRPr lang="es-CO"/>
        </a:p>
      </dgm:t>
    </dgm:pt>
    <dgm:pt modelId="{D7E19FDE-D9AF-4C14-BA1E-15DA7FD3A56B}" type="pres">
      <dgm:prSet presAssocID="{FB42284D-4715-4524-B8A0-2563E01F0A90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EB63C16-5604-40AF-9721-19BFBC49EABB}" type="pres">
      <dgm:prSet presAssocID="{FB42284D-4715-4524-B8A0-2563E01F0A90}" presName="accent_5" presStyleCnt="0"/>
      <dgm:spPr/>
      <dgm:t>
        <a:bodyPr/>
        <a:lstStyle/>
        <a:p>
          <a:endParaRPr lang="es-CO"/>
        </a:p>
      </dgm:t>
    </dgm:pt>
    <dgm:pt modelId="{E19D5394-B002-4D05-8ECF-D8D83D175879}" type="pres">
      <dgm:prSet presAssocID="{FB42284D-4715-4524-B8A0-2563E01F0A90}" presName="accentRepeatNode" presStyleLbl="solidFgAcc1" presStyleIdx="4" presStyleCnt="5"/>
      <dgm:spPr/>
      <dgm:t>
        <a:bodyPr/>
        <a:lstStyle/>
        <a:p>
          <a:endParaRPr lang="es-CO"/>
        </a:p>
      </dgm:t>
    </dgm:pt>
  </dgm:ptLst>
  <dgm:cxnLst>
    <dgm:cxn modelId="{114274DD-6E72-47B0-A2E6-5E378E34248A}" type="presOf" srcId="{3C620752-0679-4A47-A4C9-8EACBF58E679}" destId="{EFE54DC1-F14D-44EC-B42E-6AD5DD6502A8}" srcOrd="0" destOrd="0" presId="urn:microsoft.com/office/officeart/2008/layout/VerticalCurvedList"/>
    <dgm:cxn modelId="{C42A7B0F-CE04-4490-B20A-CB5E1E482B67}" type="presOf" srcId="{FB42284D-4715-4524-B8A0-2563E01F0A90}" destId="{D7E19FDE-D9AF-4C14-BA1E-15DA7FD3A56B}" srcOrd="0" destOrd="0" presId="urn:microsoft.com/office/officeart/2008/layout/VerticalCurvedList"/>
    <dgm:cxn modelId="{7898B51E-6468-4494-9196-BCDD5A7AF5D8}" srcId="{F144E676-2BAA-4A2B-A431-7D11E0AA83EC}" destId="{73276C42-6E0B-49B2-8B77-BCC781FDFD89}" srcOrd="2" destOrd="0" parTransId="{49826535-4C5C-4627-AED3-17112E6DBAF5}" sibTransId="{B581D904-14C3-4BEC-BFAE-64EFA028A8A3}"/>
    <dgm:cxn modelId="{A46ED0E1-994F-45A8-8602-465F3F47D840}" type="presOf" srcId="{D1F61FD6-9B40-4488-ADC7-107D252EBF0C}" destId="{AB3E19FA-35C4-423A-9759-5F80B390ABC4}" srcOrd="0" destOrd="0" presId="urn:microsoft.com/office/officeart/2008/layout/VerticalCurvedList"/>
    <dgm:cxn modelId="{A41A7ADD-0FD1-4EC1-B3BD-F10D90B228E4}" srcId="{F144E676-2BAA-4A2B-A431-7D11E0AA83EC}" destId="{F073C4E8-5D22-4B6E-9103-01541293CBA5}" srcOrd="1" destOrd="0" parTransId="{AD10431D-957C-4A64-B364-6E55FCF95859}" sibTransId="{4D9C3ABB-9147-4BEF-8139-8D3496C1BA09}"/>
    <dgm:cxn modelId="{9B2ED8D5-93E4-4AA4-A60C-072D45679DD8}" type="presOf" srcId="{F073C4E8-5D22-4B6E-9103-01541293CBA5}" destId="{F61CCB33-73B3-42BB-9D22-080F248DA2FF}" srcOrd="0" destOrd="0" presId="urn:microsoft.com/office/officeart/2008/layout/VerticalCurvedList"/>
    <dgm:cxn modelId="{EB07B238-93B0-47E4-B5C5-9DD35A26A171}" type="presOf" srcId="{F144E676-2BAA-4A2B-A431-7D11E0AA83EC}" destId="{7149C951-F8C8-4C73-A1ED-91A3017C9155}" srcOrd="0" destOrd="0" presId="urn:microsoft.com/office/officeart/2008/layout/VerticalCurvedList"/>
    <dgm:cxn modelId="{DBD7DC7F-18BC-4185-B194-C6D17A6504A3}" type="presOf" srcId="{73276C42-6E0B-49B2-8B77-BCC781FDFD89}" destId="{21E44463-9F95-4845-AEE1-95FCF1634ED4}" srcOrd="0" destOrd="0" presId="urn:microsoft.com/office/officeart/2008/layout/VerticalCurvedList"/>
    <dgm:cxn modelId="{C98314F3-3A54-4067-A33C-738374730FEB}" srcId="{F144E676-2BAA-4A2B-A431-7D11E0AA83EC}" destId="{FB42284D-4715-4524-B8A0-2563E01F0A90}" srcOrd="4" destOrd="0" parTransId="{B82B8278-B541-42D1-A60D-8E14150C02B9}" sibTransId="{03CD6916-156F-4190-8554-B14B040FC97C}"/>
    <dgm:cxn modelId="{7E4C6A65-9145-40D3-9BB5-798E27360EB1}" srcId="{F144E676-2BAA-4A2B-A431-7D11E0AA83EC}" destId="{3C620752-0679-4A47-A4C9-8EACBF58E679}" srcOrd="0" destOrd="0" parTransId="{32DC544E-F2E0-44D6-AC91-1AE20A1DB681}" sibTransId="{D1F61FD6-9B40-4488-ADC7-107D252EBF0C}"/>
    <dgm:cxn modelId="{10A92C1E-0786-4894-9240-CFC70D576AEE}" srcId="{F144E676-2BAA-4A2B-A431-7D11E0AA83EC}" destId="{8928405E-310C-451B-BDFF-48347839B8F9}" srcOrd="3" destOrd="0" parTransId="{2645B2AE-7EB4-4FA9-8B65-E3541091A1AC}" sibTransId="{041B756B-1915-440D-B3EA-991594A4BB1F}"/>
    <dgm:cxn modelId="{AB9B4E2E-E25A-4DAD-A3C8-40B46D62C470}" type="presOf" srcId="{8928405E-310C-451B-BDFF-48347839B8F9}" destId="{728FC2E2-CD19-4CD1-B509-ECDF3DD1F242}" srcOrd="0" destOrd="0" presId="urn:microsoft.com/office/officeart/2008/layout/VerticalCurvedList"/>
    <dgm:cxn modelId="{504915F3-C13B-467B-85B9-E62B68685E78}" type="presParOf" srcId="{7149C951-F8C8-4C73-A1ED-91A3017C9155}" destId="{32D67F92-60F0-46D6-9902-5E1C09BEFFFD}" srcOrd="0" destOrd="0" presId="urn:microsoft.com/office/officeart/2008/layout/VerticalCurvedList"/>
    <dgm:cxn modelId="{B439B160-C6D7-4D2D-895E-F97F2072040C}" type="presParOf" srcId="{32D67F92-60F0-46D6-9902-5E1C09BEFFFD}" destId="{ABB8E694-3B0F-4CC7-84AA-6A3460D111D4}" srcOrd="0" destOrd="0" presId="urn:microsoft.com/office/officeart/2008/layout/VerticalCurvedList"/>
    <dgm:cxn modelId="{990AE0FD-A624-4FB6-AD8C-DEEEDB97D6F7}" type="presParOf" srcId="{ABB8E694-3B0F-4CC7-84AA-6A3460D111D4}" destId="{C278EE5D-B6E2-4B17-8EB6-F892EDAAA12C}" srcOrd="0" destOrd="0" presId="urn:microsoft.com/office/officeart/2008/layout/VerticalCurvedList"/>
    <dgm:cxn modelId="{E90616AD-D136-478F-AF21-03E816A70A60}" type="presParOf" srcId="{ABB8E694-3B0F-4CC7-84AA-6A3460D111D4}" destId="{AB3E19FA-35C4-423A-9759-5F80B390ABC4}" srcOrd="1" destOrd="0" presId="urn:microsoft.com/office/officeart/2008/layout/VerticalCurvedList"/>
    <dgm:cxn modelId="{64A5FF1E-FE35-4526-A5B9-DCD53A419FB4}" type="presParOf" srcId="{ABB8E694-3B0F-4CC7-84AA-6A3460D111D4}" destId="{04A26964-A156-4019-BD24-EA82D85493B2}" srcOrd="2" destOrd="0" presId="urn:microsoft.com/office/officeart/2008/layout/VerticalCurvedList"/>
    <dgm:cxn modelId="{FD0518FA-0ABD-4592-A6A7-EB819F3F4EED}" type="presParOf" srcId="{ABB8E694-3B0F-4CC7-84AA-6A3460D111D4}" destId="{5C5CD16E-FE69-4D73-9912-C2218F0A84CC}" srcOrd="3" destOrd="0" presId="urn:microsoft.com/office/officeart/2008/layout/VerticalCurvedList"/>
    <dgm:cxn modelId="{517BF8A9-25F7-4B37-B83C-47ED1129E972}" type="presParOf" srcId="{32D67F92-60F0-46D6-9902-5E1C09BEFFFD}" destId="{EFE54DC1-F14D-44EC-B42E-6AD5DD6502A8}" srcOrd="1" destOrd="0" presId="urn:microsoft.com/office/officeart/2008/layout/VerticalCurvedList"/>
    <dgm:cxn modelId="{9E3A0DF6-5084-4A25-BA95-DF74456E5433}" type="presParOf" srcId="{32D67F92-60F0-46D6-9902-5E1C09BEFFFD}" destId="{0E5D8C4F-9C45-4BC1-BF7B-A3E1B935FFB1}" srcOrd="2" destOrd="0" presId="urn:microsoft.com/office/officeart/2008/layout/VerticalCurvedList"/>
    <dgm:cxn modelId="{E721DCE9-1B49-4943-93D7-1B00348AFE65}" type="presParOf" srcId="{0E5D8C4F-9C45-4BC1-BF7B-A3E1B935FFB1}" destId="{04CFDC5A-92B2-4A48-B7CD-F6B96BE048AC}" srcOrd="0" destOrd="0" presId="urn:microsoft.com/office/officeart/2008/layout/VerticalCurvedList"/>
    <dgm:cxn modelId="{38A8A4C0-4745-49E4-9CC7-A49D0B778ADB}" type="presParOf" srcId="{32D67F92-60F0-46D6-9902-5E1C09BEFFFD}" destId="{F61CCB33-73B3-42BB-9D22-080F248DA2FF}" srcOrd="3" destOrd="0" presId="urn:microsoft.com/office/officeart/2008/layout/VerticalCurvedList"/>
    <dgm:cxn modelId="{11BF45CA-7A33-491D-BE21-5C92FF5B47B1}" type="presParOf" srcId="{32D67F92-60F0-46D6-9902-5E1C09BEFFFD}" destId="{D99CFFA7-1466-4999-A68D-DE1999882633}" srcOrd="4" destOrd="0" presId="urn:microsoft.com/office/officeart/2008/layout/VerticalCurvedList"/>
    <dgm:cxn modelId="{A480AC20-C4DE-42B9-B596-38FB7B6A2C49}" type="presParOf" srcId="{D99CFFA7-1466-4999-A68D-DE1999882633}" destId="{8ECDB093-19B7-4D82-8A17-913C07B9010F}" srcOrd="0" destOrd="0" presId="urn:microsoft.com/office/officeart/2008/layout/VerticalCurvedList"/>
    <dgm:cxn modelId="{A99465EF-8076-4BE4-9704-5141BA1F110A}" type="presParOf" srcId="{32D67F92-60F0-46D6-9902-5E1C09BEFFFD}" destId="{21E44463-9F95-4845-AEE1-95FCF1634ED4}" srcOrd="5" destOrd="0" presId="urn:microsoft.com/office/officeart/2008/layout/VerticalCurvedList"/>
    <dgm:cxn modelId="{EB6D419D-DA8E-4FFD-B081-14A42DAD1716}" type="presParOf" srcId="{32D67F92-60F0-46D6-9902-5E1C09BEFFFD}" destId="{0CC0EDF7-98F3-42EF-8970-FC32C7034352}" srcOrd="6" destOrd="0" presId="urn:microsoft.com/office/officeart/2008/layout/VerticalCurvedList"/>
    <dgm:cxn modelId="{0D7528F7-26DF-4619-BCD0-281C6C1F5CD1}" type="presParOf" srcId="{0CC0EDF7-98F3-42EF-8970-FC32C7034352}" destId="{5FBA54ED-247A-4D89-8AE3-F8780F51C12A}" srcOrd="0" destOrd="0" presId="urn:microsoft.com/office/officeart/2008/layout/VerticalCurvedList"/>
    <dgm:cxn modelId="{25B797F7-299C-4DA5-AEB8-087B73845C1A}" type="presParOf" srcId="{32D67F92-60F0-46D6-9902-5E1C09BEFFFD}" destId="{728FC2E2-CD19-4CD1-B509-ECDF3DD1F242}" srcOrd="7" destOrd="0" presId="urn:microsoft.com/office/officeart/2008/layout/VerticalCurvedList"/>
    <dgm:cxn modelId="{F8783278-6245-46B5-84A8-471A4759DC1F}" type="presParOf" srcId="{32D67F92-60F0-46D6-9902-5E1C09BEFFFD}" destId="{A1FD0CEE-6ACC-4B0D-8578-744871118E49}" srcOrd="8" destOrd="0" presId="urn:microsoft.com/office/officeart/2008/layout/VerticalCurvedList"/>
    <dgm:cxn modelId="{7B6C431C-74F2-4606-9BFF-BE67F5F9F10B}" type="presParOf" srcId="{A1FD0CEE-6ACC-4B0D-8578-744871118E49}" destId="{76056E6A-88F4-44A6-88B1-8882D36271BC}" srcOrd="0" destOrd="0" presId="urn:microsoft.com/office/officeart/2008/layout/VerticalCurvedList"/>
    <dgm:cxn modelId="{EDE56745-9106-4A8E-A62A-19AC361F2825}" type="presParOf" srcId="{32D67F92-60F0-46D6-9902-5E1C09BEFFFD}" destId="{D7E19FDE-D9AF-4C14-BA1E-15DA7FD3A56B}" srcOrd="9" destOrd="0" presId="urn:microsoft.com/office/officeart/2008/layout/VerticalCurvedList"/>
    <dgm:cxn modelId="{D656406F-4B09-42AC-8C6B-A4C12F729109}" type="presParOf" srcId="{32D67F92-60F0-46D6-9902-5E1C09BEFFFD}" destId="{3EB63C16-5604-40AF-9721-19BFBC49EABB}" srcOrd="10" destOrd="0" presId="urn:microsoft.com/office/officeart/2008/layout/VerticalCurvedList"/>
    <dgm:cxn modelId="{A3A6D90A-80F9-4CE6-AD3C-DAB8DB1A5E88}" type="presParOf" srcId="{3EB63C16-5604-40AF-9721-19BFBC49EABB}" destId="{E19D5394-B002-4D05-8ECF-D8D83D1758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5C311F-4831-45EC-A5A8-DA95B415F14C}">
      <dsp:nvSpPr>
        <dsp:cNvPr id="0" name=""/>
        <dsp:cNvSpPr/>
      </dsp:nvSpPr>
      <dsp:spPr>
        <a:xfrm rot="10800000">
          <a:off x="979132" y="1851"/>
          <a:ext cx="3304087" cy="587601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1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Bell MT" pitchFamily="18" charset="0"/>
            </a:rPr>
            <a:t>Jornadas Teológicas: México y América del Norte</a:t>
          </a:r>
          <a:endParaRPr lang="es-CO" sz="1600" kern="1200" dirty="0">
            <a:latin typeface="Bell MT" pitchFamily="18" charset="0"/>
          </a:endParaRPr>
        </a:p>
      </dsp:txBody>
      <dsp:txXfrm rot="10800000">
        <a:off x="979132" y="1851"/>
        <a:ext cx="3304087" cy="587601"/>
      </dsp:txXfrm>
    </dsp:sp>
    <dsp:sp modelId="{C8220E25-80F8-4414-BE7A-255A489CAF78}">
      <dsp:nvSpPr>
        <dsp:cNvPr id="0" name=""/>
        <dsp:cNvSpPr/>
      </dsp:nvSpPr>
      <dsp:spPr>
        <a:xfrm>
          <a:off x="685332" y="1851"/>
          <a:ext cx="587601" cy="58760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8EA6D8-84C0-4D74-80FC-875E45715DA7}">
      <dsp:nvSpPr>
        <dsp:cNvPr id="0" name=""/>
        <dsp:cNvSpPr/>
      </dsp:nvSpPr>
      <dsp:spPr>
        <a:xfrm rot="10800000">
          <a:off x="979132" y="764856"/>
          <a:ext cx="3304087" cy="587601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1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Bell MT" pitchFamily="18" charset="0"/>
            </a:rPr>
            <a:t>Jornadas Teológicas: Centro América e Islas del Caribe</a:t>
          </a:r>
          <a:endParaRPr lang="es-CO" sz="1600" kern="1200" dirty="0">
            <a:latin typeface="Bell MT" pitchFamily="18" charset="0"/>
          </a:endParaRPr>
        </a:p>
      </dsp:txBody>
      <dsp:txXfrm rot="10800000">
        <a:off x="979132" y="764856"/>
        <a:ext cx="3304087" cy="587601"/>
      </dsp:txXfrm>
    </dsp:sp>
    <dsp:sp modelId="{41FC28C7-7D16-4E2A-BEB0-A2D78429003E}">
      <dsp:nvSpPr>
        <dsp:cNvPr id="0" name=""/>
        <dsp:cNvSpPr/>
      </dsp:nvSpPr>
      <dsp:spPr>
        <a:xfrm>
          <a:off x="685332" y="764856"/>
          <a:ext cx="587601" cy="58760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727CC5-576B-48E6-A8F7-B0905D68B76E}">
      <dsp:nvSpPr>
        <dsp:cNvPr id="0" name=""/>
        <dsp:cNvSpPr/>
      </dsp:nvSpPr>
      <dsp:spPr>
        <a:xfrm rot="10800000">
          <a:off x="979132" y="1527861"/>
          <a:ext cx="3304087" cy="587601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1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Bell MT" pitchFamily="18" charset="0"/>
            </a:rPr>
            <a:t>Jornadas Teológicas: Región Andina</a:t>
          </a:r>
          <a:endParaRPr lang="es-CO" sz="1600" kern="1200" dirty="0">
            <a:latin typeface="Bell MT" pitchFamily="18" charset="0"/>
          </a:endParaRPr>
        </a:p>
      </dsp:txBody>
      <dsp:txXfrm rot="10800000">
        <a:off x="979132" y="1527861"/>
        <a:ext cx="3304087" cy="587601"/>
      </dsp:txXfrm>
    </dsp:sp>
    <dsp:sp modelId="{7433C9A3-A99C-443B-91C1-E685B456EC5E}">
      <dsp:nvSpPr>
        <dsp:cNvPr id="0" name=""/>
        <dsp:cNvSpPr/>
      </dsp:nvSpPr>
      <dsp:spPr>
        <a:xfrm>
          <a:off x="685332" y="1527861"/>
          <a:ext cx="587601" cy="58760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1B3BC-1D18-454E-8992-89C8E64679EB}">
      <dsp:nvSpPr>
        <dsp:cNvPr id="0" name=""/>
        <dsp:cNvSpPr/>
      </dsp:nvSpPr>
      <dsp:spPr>
        <a:xfrm rot="10800000">
          <a:off x="979132" y="2290866"/>
          <a:ext cx="3304087" cy="587601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116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>
              <a:latin typeface="Bell MT" pitchFamily="18" charset="0"/>
            </a:rPr>
            <a:t>Jornadas Teológicas: Cono Sur</a:t>
          </a:r>
          <a:endParaRPr lang="es-CO" sz="1600" kern="1200" dirty="0">
            <a:latin typeface="Bell MT" pitchFamily="18" charset="0"/>
          </a:endParaRPr>
        </a:p>
      </dsp:txBody>
      <dsp:txXfrm rot="10800000">
        <a:off x="979132" y="2290866"/>
        <a:ext cx="3304087" cy="587601"/>
      </dsp:txXfrm>
    </dsp:sp>
    <dsp:sp modelId="{3E2837D1-423E-4790-B1F6-31AB31B9FF68}">
      <dsp:nvSpPr>
        <dsp:cNvPr id="0" name=""/>
        <dsp:cNvSpPr/>
      </dsp:nvSpPr>
      <dsp:spPr>
        <a:xfrm>
          <a:off x="685332" y="2290866"/>
          <a:ext cx="587601" cy="587601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A15C67-BD93-4FD8-AE72-D31C9FF047C9}">
      <dsp:nvSpPr>
        <dsp:cNvPr id="0" name=""/>
        <dsp:cNvSpPr/>
      </dsp:nvSpPr>
      <dsp:spPr>
        <a:xfrm>
          <a:off x="5645" y="710567"/>
          <a:ext cx="2438389" cy="23793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i="0" kern="1200" dirty="0" smtClean="0">
              <a:latin typeface="Bell MT" pitchFamily="18" charset="0"/>
            </a:rPr>
            <a:t>Se propone la participación de, por lo menos, dos teólogos/as por país del área andina. También se pretende contar con la participación de teólogos/as del resto del continente.</a:t>
          </a:r>
          <a:endParaRPr lang="es-CO" sz="1600" i="0" kern="1200" dirty="0">
            <a:latin typeface="Bell MT" pitchFamily="18" charset="0"/>
          </a:endParaRPr>
        </a:p>
      </dsp:txBody>
      <dsp:txXfrm>
        <a:off x="5645" y="710567"/>
        <a:ext cx="2438389" cy="2379391"/>
      </dsp:txXfrm>
    </dsp:sp>
    <dsp:sp modelId="{01E78F4C-C354-4EB3-887F-E8283B3D8406}">
      <dsp:nvSpPr>
        <dsp:cNvPr id="0" name=""/>
        <dsp:cNvSpPr/>
      </dsp:nvSpPr>
      <dsp:spPr>
        <a:xfrm>
          <a:off x="5645" y="3024333"/>
          <a:ext cx="2438389" cy="7826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b="0" i="1" kern="1200" dirty="0" smtClean="0">
              <a:latin typeface="Bell MT" pitchFamily="18" charset="0"/>
            </a:rPr>
            <a:t>Participantes</a:t>
          </a:r>
          <a:endParaRPr lang="es-CO" sz="2400" b="0" i="1" kern="1200" dirty="0">
            <a:latin typeface="Bell MT" pitchFamily="18" charset="0"/>
          </a:endParaRPr>
        </a:p>
      </dsp:txBody>
      <dsp:txXfrm>
        <a:off x="5645" y="3024333"/>
        <a:ext cx="1717175" cy="782688"/>
      </dsp:txXfrm>
    </dsp:sp>
    <dsp:sp modelId="{E82B9DE4-C10E-4CCD-8EDC-1BC0AD777EC8}">
      <dsp:nvSpPr>
        <dsp:cNvPr id="0" name=""/>
        <dsp:cNvSpPr/>
      </dsp:nvSpPr>
      <dsp:spPr>
        <a:xfrm>
          <a:off x="1791799" y="3148657"/>
          <a:ext cx="853436" cy="85343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E8E8F0-0C19-45AF-AA7C-290C621C6F16}">
      <dsp:nvSpPr>
        <dsp:cNvPr id="0" name=""/>
        <dsp:cNvSpPr/>
      </dsp:nvSpPr>
      <dsp:spPr>
        <a:xfrm>
          <a:off x="2856669" y="710567"/>
          <a:ext cx="2438389" cy="23793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600" i="0" kern="1200" dirty="0" smtClean="0">
              <a:latin typeface="Bell MT" pitchFamily="18" charset="0"/>
            </a:rPr>
            <a:t>Análisis de coyuntura andina </a:t>
          </a:r>
          <a:endParaRPr lang="es-CO" sz="1600" i="0" kern="1200" dirty="0">
            <a:latin typeface="Bell MT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600" i="0" kern="1200" dirty="0" smtClean="0">
              <a:latin typeface="Bell MT" pitchFamily="18" charset="0"/>
            </a:rPr>
            <a:t>Análisis teológico de la realidad actual </a:t>
          </a:r>
          <a:endParaRPr lang="es-CO" sz="1600" i="0" kern="1200" dirty="0">
            <a:latin typeface="Bell MT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600" i="0" kern="1200" dirty="0" smtClean="0">
              <a:latin typeface="Bell MT" pitchFamily="18" charset="0"/>
            </a:rPr>
            <a:t>Desafíos y tareas de la Teología</a:t>
          </a:r>
          <a:endParaRPr lang="es-CO" sz="1600" i="0" kern="1200" dirty="0">
            <a:latin typeface="Bell MT" pitchFamily="18" charset="0"/>
          </a:endParaRPr>
        </a:p>
      </dsp:txBody>
      <dsp:txXfrm>
        <a:off x="2856669" y="710567"/>
        <a:ext cx="2438389" cy="2379391"/>
      </dsp:txXfrm>
    </dsp:sp>
    <dsp:sp modelId="{86EBB579-4C77-4CC4-8C81-2DD4E437ED90}">
      <dsp:nvSpPr>
        <dsp:cNvPr id="0" name=""/>
        <dsp:cNvSpPr/>
      </dsp:nvSpPr>
      <dsp:spPr>
        <a:xfrm>
          <a:off x="2856669" y="3024333"/>
          <a:ext cx="2438389" cy="7826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304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i="1" kern="1200" dirty="0" smtClean="0">
              <a:latin typeface="Bell MT" pitchFamily="18" charset="0"/>
            </a:rPr>
            <a:t>Perspectivas </a:t>
          </a:r>
          <a:endParaRPr lang="es-CO" sz="2400" i="1" kern="1200" dirty="0">
            <a:latin typeface="Bell MT" pitchFamily="18" charset="0"/>
          </a:endParaRPr>
        </a:p>
      </dsp:txBody>
      <dsp:txXfrm>
        <a:off x="2856669" y="3024333"/>
        <a:ext cx="1717175" cy="782688"/>
      </dsp:txXfrm>
    </dsp:sp>
    <dsp:sp modelId="{0EE04228-5CFA-4B61-B197-FED6005E8CCE}">
      <dsp:nvSpPr>
        <dsp:cNvPr id="0" name=""/>
        <dsp:cNvSpPr/>
      </dsp:nvSpPr>
      <dsp:spPr>
        <a:xfrm>
          <a:off x="4642822" y="3148657"/>
          <a:ext cx="853436" cy="85343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16DED7-147C-4FDC-8998-6ACE28A22DB4}">
      <dsp:nvSpPr>
        <dsp:cNvPr id="0" name=""/>
        <dsp:cNvSpPr/>
      </dsp:nvSpPr>
      <dsp:spPr>
        <a:xfrm>
          <a:off x="5707692" y="710567"/>
          <a:ext cx="2438389" cy="237939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i="0" kern="1200" dirty="0" smtClean="0">
              <a:latin typeface="Bell MT" pitchFamily="18" charset="0"/>
            </a:rPr>
            <a:t>Sede principal: Universidad de San Buenaventura, sede Bogotá</a:t>
          </a:r>
          <a:endParaRPr lang="es-CO" sz="1600" i="0" kern="1200" dirty="0">
            <a:latin typeface="Bell MT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i="0" kern="1200" dirty="0" smtClean="0">
              <a:latin typeface="Bell MT" pitchFamily="18" charset="0"/>
            </a:rPr>
            <a:t>Acto público: Universidad de La Salle, sede Chapinero</a:t>
          </a:r>
          <a:endParaRPr lang="es-CO" sz="1600" i="0" kern="1200" dirty="0">
            <a:latin typeface="Bell MT" pitchFamily="18" charset="0"/>
          </a:endParaRPr>
        </a:p>
      </dsp:txBody>
      <dsp:txXfrm>
        <a:off x="5707692" y="710567"/>
        <a:ext cx="2438389" cy="2379391"/>
      </dsp:txXfrm>
    </dsp:sp>
    <dsp:sp modelId="{8AD25FC2-332B-46F4-8B0C-73ACCE18763B}">
      <dsp:nvSpPr>
        <dsp:cNvPr id="0" name=""/>
        <dsp:cNvSpPr/>
      </dsp:nvSpPr>
      <dsp:spPr>
        <a:xfrm>
          <a:off x="5707692" y="3024333"/>
          <a:ext cx="2438389" cy="78268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i="1" kern="1200" dirty="0" smtClean="0">
              <a:latin typeface="Bell MT" pitchFamily="18" charset="0"/>
            </a:rPr>
            <a:t>Sedes</a:t>
          </a:r>
          <a:endParaRPr lang="es-CO" sz="2000" i="1" kern="1200" dirty="0">
            <a:latin typeface="Bell MT" pitchFamily="18" charset="0"/>
          </a:endParaRPr>
        </a:p>
      </dsp:txBody>
      <dsp:txXfrm>
        <a:off x="5707692" y="3024333"/>
        <a:ext cx="1717175" cy="782688"/>
      </dsp:txXfrm>
    </dsp:sp>
    <dsp:sp modelId="{2E060124-CFFB-4B59-89FE-3F7D3209375C}">
      <dsp:nvSpPr>
        <dsp:cNvPr id="0" name=""/>
        <dsp:cNvSpPr/>
      </dsp:nvSpPr>
      <dsp:spPr>
        <a:xfrm>
          <a:off x="7493846" y="3148657"/>
          <a:ext cx="853436" cy="85343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F7EF7F-C015-4E95-BA3F-81A4990F2EAD}">
      <dsp:nvSpPr>
        <dsp:cNvPr id="0" name=""/>
        <dsp:cNvSpPr/>
      </dsp:nvSpPr>
      <dsp:spPr>
        <a:xfrm>
          <a:off x="1279571" y="1728205"/>
          <a:ext cx="1528741" cy="113306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 Condensed" pitchFamily="34" charset="0"/>
            </a:rPr>
            <a:t>JTA 2011 </a:t>
          </a:r>
          <a:endParaRPr lang="es-ES" sz="32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ill Sans MT Condensed" pitchFamily="34" charset="0"/>
          </a:endParaRPr>
        </a:p>
      </dsp:txBody>
      <dsp:txXfrm>
        <a:off x="1279571" y="1728205"/>
        <a:ext cx="1528741" cy="1133063"/>
      </dsp:txXfrm>
    </dsp:sp>
    <dsp:sp modelId="{E35798D0-7A93-4C88-B94C-CA4002A810FC}">
      <dsp:nvSpPr>
        <dsp:cNvPr id="0" name=""/>
        <dsp:cNvSpPr/>
      </dsp:nvSpPr>
      <dsp:spPr>
        <a:xfrm rot="16247312">
          <a:off x="1913652" y="1267930"/>
          <a:ext cx="283309" cy="4021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 rot="16247312">
        <a:off x="1913652" y="1267930"/>
        <a:ext cx="283309" cy="402147"/>
      </dsp:txXfrm>
    </dsp:sp>
    <dsp:sp modelId="{59ADB62F-FC78-42D0-980E-7B8F309EB20D}">
      <dsp:nvSpPr>
        <dsp:cNvPr id="0" name=""/>
        <dsp:cNvSpPr/>
      </dsp:nvSpPr>
      <dsp:spPr>
        <a:xfrm>
          <a:off x="1493479" y="117080"/>
          <a:ext cx="1146050" cy="107670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i="0" kern="1200" dirty="0" smtClean="0">
              <a:latin typeface="Gill Sans MT Condensed" pitchFamily="34" charset="0"/>
            </a:rPr>
            <a:t>Conferencias Centrales </a:t>
          </a:r>
        </a:p>
      </dsp:txBody>
      <dsp:txXfrm>
        <a:off x="1493479" y="117080"/>
        <a:ext cx="1146050" cy="1076703"/>
      </dsp:txXfrm>
    </dsp:sp>
    <dsp:sp modelId="{0CBBCAC7-54C9-44C9-9F1E-599C1F7397FB}">
      <dsp:nvSpPr>
        <dsp:cNvPr id="0" name=""/>
        <dsp:cNvSpPr/>
      </dsp:nvSpPr>
      <dsp:spPr>
        <a:xfrm rot="1697092">
          <a:off x="2743041" y="2540718"/>
          <a:ext cx="263397" cy="4021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 rot="1697092">
        <a:off x="2743041" y="2540718"/>
        <a:ext cx="263397" cy="402147"/>
      </dsp:txXfrm>
    </dsp:sp>
    <dsp:sp modelId="{8C8D369F-CEDD-4A58-A784-801EFC7AE731}">
      <dsp:nvSpPr>
        <dsp:cNvPr id="0" name=""/>
        <dsp:cNvSpPr/>
      </dsp:nvSpPr>
      <dsp:spPr>
        <a:xfrm>
          <a:off x="3024338" y="2592286"/>
          <a:ext cx="1146050" cy="107670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0" kern="1200" dirty="0" smtClean="0">
              <a:latin typeface="Gill Sans MT Condensed" pitchFamily="34" charset="0"/>
            </a:rPr>
            <a:t>Paneles</a:t>
          </a:r>
          <a:endParaRPr lang="es-ES" sz="1800" i="0" kern="1200" dirty="0">
            <a:latin typeface="Gill Sans MT Condensed" pitchFamily="34" charset="0"/>
          </a:endParaRPr>
        </a:p>
      </dsp:txBody>
      <dsp:txXfrm>
        <a:off x="3024338" y="2592286"/>
        <a:ext cx="1146050" cy="1076703"/>
      </dsp:txXfrm>
    </dsp:sp>
    <dsp:sp modelId="{93093B96-55FF-46DC-83BE-4C2DBBBC33D2}">
      <dsp:nvSpPr>
        <dsp:cNvPr id="0" name=""/>
        <dsp:cNvSpPr/>
      </dsp:nvSpPr>
      <dsp:spPr>
        <a:xfrm rot="9066123">
          <a:off x="1087517" y="2548756"/>
          <a:ext cx="263908" cy="4021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 rot="9066123">
        <a:off x="1087517" y="2548756"/>
        <a:ext cx="263908" cy="402147"/>
      </dsp:txXfrm>
    </dsp:sp>
    <dsp:sp modelId="{0772D167-CA69-45A7-9B9B-6B417BD79CB0}">
      <dsp:nvSpPr>
        <dsp:cNvPr id="0" name=""/>
        <dsp:cNvSpPr/>
      </dsp:nvSpPr>
      <dsp:spPr>
        <a:xfrm>
          <a:off x="3" y="2592290"/>
          <a:ext cx="1059139" cy="107670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0" kern="1200" dirty="0" smtClean="0">
              <a:latin typeface="Gill Sans MT Condensed" pitchFamily="34" charset="0"/>
            </a:rPr>
            <a:t>Talleres</a:t>
          </a:r>
          <a:endParaRPr lang="es-ES" sz="1800" i="0" kern="1200" dirty="0">
            <a:latin typeface="Gill Sans MT Condensed" pitchFamily="34" charset="0"/>
          </a:endParaRPr>
        </a:p>
      </dsp:txBody>
      <dsp:txXfrm>
        <a:off x="3" y="2592290"/>
        <a:ext cx="1059139" cy="107670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D7D90-7603-4C37-B15B-5A9EAF25E570}">
      <dsp:nvSpPr>
        <dsp:cNvPr id="0" name=""/>
        <dsp:cNvSpPr/>
      </dsp:nvSpPr>
      <dsp:spPr>
        <a:xfrm>
          <a:off x="5355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Don Demetrio Valentini </a:t>
          </a:r>
          <a:endParaRPr lang="es-CO" sz="1800" kern="1200" dirty="0">
            <a:latin typeface="Gill Sans MT Condensed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Luis Guillermo Guerrero </a:t>
          </a:r>
          <a:endParaRPr lang="es-CO" sz="1800" kern="1200" dirty="0">
            <a:latin typeface="Gill Sans MT Condensed" pitchFamily="34" charset="0"/>
          </a:endParaRPr>
        </a:p>
      </dsp:txBody>
      <dsp:txXfrm>
        <a:off x="5355" y="1660786"/>
        <a:ext cx="2277885" cy="1476183"/>
      </dsp:txXfrm>
    </dsp:sp>
    <dsp:sp modelId="{83030039-A4C0-447C-A375-10C473E030D5}">
      <dsp:nvSpPr>
        <dsp:cNvPr id="0" name=""/>
        <dsp:cNvSpPr/>
      </dsp:nvSpPr>
      <dsp:spPr>
        <a:xfrm>
          <a:off x="1308068" y="2189422"/>
          <a:ext cx="2392174" cy="2392174"/>
        </a:xfrm>
        <a:prstGeom prst="leftCircularArrow">
          <a:avLst>
            <a:gd name="adj1" fmla="val 2657"/>
            <a:gd name="adj2" fmla="val 323138"/>
            <a:gd name="adj3" fmla="val 2098649"/>
            <a:gd name="adj4" fmla="val 9024489"/>
            <a:gd name="adj5" fmla="val 309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5304A8-EEE9-45B2-BB68-0A0ACBABF8D8}">
      <dsp:nvSpPr>
        <dsp:cNvPr id="0" name=""/>
        <dsp:cNvSpPr/>
      </dsp:nvSpPr>
      <dsp:spPr>
        <a:xfrm>
          <a:off x="511552" y="313697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de coyuntura andina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511552" y="3136970"/>
        <a:ext cx="2024787" cy="805191"/>
      </dsp:txXfrm>
    </dsp:sp>
    <dsp:sp modelId="{9585F841-EB9B-49CF-A342-939D27FF618F}">
      <dsp:nvSpPr>
        <dsp:cNvPr id="0" name=""/>
        <dsp:cNvSpPr/>
      </dsp:nvSpPr>
      <dsp:spPr>
        <a:xfrm>
          <a:off x="2838963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Ignacio Madera</a:t>
          </a:r>
          <a:endParaRPr lang="es-CO" sz="2000" kern="1200" dirty="0">
            <a:latin typeface="Gill Sans MT Condensed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Don Demetrio </a:t>
          </a:r>
          <a:r>
            <a:rPr lang="es-CO" sz="2000" kern="1200" dirty="0" err="1" smtClean="0">
              <a:latin typeface="Gill Sans MT Condensed" pitchFamily="34" charset="0"/>
            </a:rPr>
            <a:t>Valentini</a:t>
          </a:r>
          <a:r>
            <a:rPr lang="es-CO" sz="2000" kern="1200" dirty="0" smtClean="0">
              <a:latin typeface="Gill Sans MT Condensed" pitchFamily="34" charset="0"/>
            </a:rPr>
            <a:t> </a:t>
          </a:r>
          <a:endParaRPr lang="es-CO" sz="2000" kern="1200" dirty="0">
            <a:latin typeface="Gill Sans MT Condensed" pitchFamily="34" charset="0"/>
          </a:endParaRPr>
        </a:p>
      </dsp:txBody>
      <dsp:txXfrm>
        <a:off x="2838963" y="2063381"/>
        <a:ext cx="2277885" cy="1476183"/>
      </dsp:txXfrm>
    </dsp:sp>
    <dsp:sp modelId="{67101026-6E54-49E7-B6E2-A4ABB13C035E}">
      <dsp:nvSpPr>
        <dsp:cNvPr id="0" name=""/>
        <dsp:cNvSpPr/>
      </dsp:nvSpPr>
      <dsp:spPr>
        <a:xfrm>
          <a:off x="4122693" y="545089"/>
          <a:ext cx="2683237" cy="2683237"/>
        </a:xfrm>
        <a:prstGeom prst="circularArrow">
          <a:avLst>
            <a:gd name="adj1" fmla="val 2368"/>
            <a:gd name="adj2" fmla="val 286167"/>
            <a:gd name="adj3" fmla="val 19538322"/>
            <a:gd name="adj4" fmla="val 12575511"/>
            <a:gd name="adj5" fmla="val 276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7EE248-C829-43CE-8AF9-406309E83AFD}">
      <dsp:nvSpPr>
        <dsp:cNvPr id="0" name=""/>
        <dsp:cNvSpPr/>
      </dsp:nvSpPr>
      <dsp:spPr>
        <a:xfrm>
          <a:off x="3345160" y="125819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teológico actual 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3345160" y="1258190"/>
        <a:ext cx="2024787" cy="805191"/>
      </dsp:txXfrm>
    </dsp:sp>
    <dsp:sp modelId="{920A0F28-2F95-448C-A107-EDFC0B8F5CAD}">
      <dsp:nvSpPr>
        <dsp:cNvPr id="0" name=""/>
        <dsp:cNvSpPr/>
      </dsp:nvSpPr>
      <dsp:spPr>
        <a:xfrm>
          <a:off x="5672571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María Clara Lucchetti </a:t>
          </a:r>
          <a:r>
            <a:rPr lang="es-CO" sz="1800" kern="1200" dirty="0" err="1" smtClean="0">
              <a:latin typeface="Gill Sans MT Condensed" pitchFamily="34" charset="0"/>
            </a:rPr>
            <a:t>Bingemer</a:t>
          </a:r>
          <a:r>
            <a:rPr lang="es-CO" sz="1800" kern="1200" dirty="0" smtClean="0">
              <a:latin typeface="Gill Sans MT Condensed" pitchFamily="34" charset="0"/>
            </a:rPr>
            <a:t> (Pend. Confirmación)</a:t>
          </a:r>
          <a:endParaRPr lang="es-CO" sz="1800" kern="1200" dirty="0">
            <a:latin typeface="Gill Sans MT Condensed" pitchFamily="34" charset="0"/>
          </a:endParaRPr>
        </a:p>
      </dsp:txBody>
      <dsp:txXfrm>
        <a:off x="5672571" y="1660786"/>
        <a:ext cx="2277885" cy="1476183"/>
      </dsp:txXfrm>
    </dsp:sp>
    <dsp:sp modelId="{281E325F-C520-4F4C-9047-E7CD17019E06}">
      <dsp:nvSpPr>
        <dsp:cNvPr id="0" name=""/>
        <dsp:cNvSpPr/>
      </dsp:nvSpPr>
      <dsp:spPr>
        <a:xfrm>
          <a:off x="6178768" y="313697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Desafíos y tareas de la Teología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6178768" y="3136970"/>
        <a:ext cx="2024787" cy="80519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D7D90-7603-4C37-B15B-5A9EAF25E570}">
      <dsp:nvSpPr>
        <dsp:cNvPr id="0" name=""/>
        <dsp:cNvSpPr/>
      </dsp:nvSpPr>
      <dsp:spPr>
        <a:xfrm>
          <a:off x="5355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Jaime Díaz </a:t>
          </a:r>
          <a:endParaRPr lang="es-CO" sz="2000" kern="1200" dirty="0">
            <a:latin typeface="Gill Sans MT Condensed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err="1" smtClean="0">
              <a:latin typeface="Gill Sans MT Condensed" pitchFamily="34" charset="0"/>
            </a:rPr>
            <a:t>Loida</a:t>
          </a:r>
          <a:r>
            <a:rPr lang="es-CO" sz="2000" kern="1200" dirty="0" smtClean="0">
              <a:latin typeface="Gill Sans MT Condensed" pitchFamily="34" charset="0"/>
            </a:rPr>
            <a:t> </a:t>
          </a:r>
          <a:r>
            <a:rPr lang="es-CO" sz="2000" kern="1200" dirty="0" err="1" smtClean="0">
              <a:latin typeface="Gill Sans MT Condensed" pitchFamily="34" charset="0"/>
            </a:rPr>
            <a:t>Sardiñas</a:t>
          </a:r>
          <a:endParaRPr lang="es-CO" sz="2000" kern="1200" dirty="0">
            <a:latin typeface="Gill Sans MT Condensed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err="1" smtClean="0">
              <a:latin typeface="Gill Sans MT Condensed" pitchFamily="34" charset="0"/>
            </a:rPr>
            <a:t>Leonidas</a:t>
          </a:r>
          <a:r>
            <a:rPr lang="es-CO" sz="2000" kern="1200" dirty="0" smtClean="0">
              <a:latin typeface="Gill Sans MT Condensed" pitchFamily="34" charset="0"/>
            </a:rPr>
            <a:t> Ortiz</a:t>
          </a:r>
          <a:endParaRPr lang="es-CO" sz="2000" kern="1200" dirty="0">
            <a:latin typeface="Gill Sans MT Condensed" pitchFamily="34" charset="0"/>
          </a:endParaRPr>
        </a:p>
      </dsp:txBody>
      <dsp:txXfrm>
        <a:off x="5355" y="1660786"/>
        <a:ext cx="2277885" cy="1476183"/>
      </dsp:txXfrm>
    </dsp:sp>
    <dsp:sp modelId="{83030039-A4C0-447C-A375-10C473E030D5}">
      <dsp:nvSpPr>
        <dsp:cNvPr id="0" name=""/>
        <dsp:cNvSpPr/>
      </dsp:nvSpPr>
      <dsp:spPr>
        <a:xfrm>
          <a:off x="1308068" y="2189422"/>
          <a:ext cx="2392174" cy="2392174"/>
        </a:xfrm>
        <a:prstGeom prst="leftCircularArrow">
          <a:avLst>
            <a:gd name="adj1" fmla="val 2657"/>
            <a:gd name="adj2" fmla="val 323138"/>
            <a:gd name="adj3" fmla="val 2098649"/>
            <a:gd name="adj4" fmla="val 9024489"/>
            <a:gd name="adj5" fmla="val 309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5304A8-EEE9-45B2-BB68-0A0ACBABF8D8}">
      <dsp:nvSpPr>
        <dsp:cNvPr id="0" name=""/>
        <dsp:cNvSpPr/>
      </dsp:nvSpPr>
      <dsp:spPr>
        <a:xfrm>
          <a:off x="511552" y="313697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de coyuntura andina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511552" y="3136970"/>
        <a:ext cx="2024787" cy="805191"/>
      </dsp:txXfrm>
    </dsp:sp>
    <dsp:sp modelId="{9585F841-EB9B-49CF-A342-939D27FF618F}">
      <dsp:nvSpPr>
        <dsp:cNvPr id="0" name=""/>
        <dsp:cNvSpPr/>
      </dsp:nvSpPr>
      <dsp:spPr>
        <a:xfrm>
          <a:off x="2838963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Francisco Niño</a:t>
          </a:r>
          <a:endParaRPr lang="es-CO" sz="2000" kern="1200" dirty="0">
            <a:latin typeface="Gill Sans MT Condensed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Elsa Tamez</a:t>
          </a:r>
          <a:endParaRPr lang="es-CO" sz="2000" kern="1200" dirty="0">
            <a:latin typeface="Gill Sans MT Condensed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kern="1200" dirty="0" smtClean="0">
              <a:latin typeface="Gill Sans MT Condensed" pitchFamily="34" charset="0"/>
            </a:rPr>
            <a:t>Diego Irarrázaval  </a:t>
          </a:r>
          <a:endParaRPr lang="es-CO" sz="2000" kern="1200" dirty="0">
            <a:latin typeface="Gill Sans MT Condensed" pitchFamily="34" charset="0"/>
          </a:endParaRPr>
        </a:p>
      </dsp:txBody>
      <dsp:txXfrm>
        <a:off x="2838963" y="2063381"/>
        <a:ext cx="2277885" cy="1476183"/>
      </dsp:txXfrm>
    </dsp:sp>
    <dsp:sp modelId="{67101026-6E54-49E7-B6E2-A4ABB13C035E}">
      <dsp:nvSpPr>
        <dsp:cNvPr id="0" name=""/>
        <dsp:cNvSpPr/>
      </dsp:nvSpPr>
      <dsp:spPr>
        <a:xfrm>
          <a:off x="4122693" y="545089"/>
          <a:ext cx="2683237" cy="2683237"/>
        </a:xfrm>
        <a:prstGeom prst="circularArrow">
          <a:avLst>
            <a:gd name="adj1" fmla="val 2368"/>
            <a:gd name="adj2" fmla="val 286167"/>
            <a:gd name="adj3" fmla="val 19538322"/>
            <a:gd name="adj4" fmla="val 12575511"/>
            <a:gd name="adj5" fmla="val 276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7EE248-C829-43CE-8AF9-406309E83AFD}">
      <dsp:nvSpPr>
        <dsp:cNvPr id="0" name=""/>
        <dsp:cNvSpPr/>
      </dsp:nvSpPr>
      <dsp:spPr>
        <a:xfrm>
          <a:off x="3345160" y="125819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Análisis teológico actual 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3345160" y="1258190"/>
        <a:ext cx="2024787" cy="805191"/>
      </dsp:txXfrm>
    </dsp:sp>
    <dsp:sp modelId="{920A0F28-2F95-448C-A107-EDFC0B8F5CAD}">
      <dsp:nvSpPr>
        <dsp:cNvPr id="0" name=""/>
        <dsp:cNvSpPr/>
      </dsp:nvSpPr>
      <dsp:spPr>
        <a:xfrm>
          <a:off x="5672571" y="1660786"/>
          <a:ext cx="2277885" cy="18787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Instituto Bartolomé de las Casas</a:t>
          </a:r>
          <a:endParaRPr lang="es-CO" sz="1800" kern="1200" dirty="0">
            <a:latin typeface="Gill Sans MT Condensed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Teóloga de Bolivia o Ecuador</a:t>
          </a:r>
          <a:endParaRPr lang="es-CO" sz="1800" kern="1200" dirty="0">
            <a:latin typeface="Gill Sans MT Condensed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800" kern="1200" dirty="0" smtClean="0">
              <a:latin typeface="Gill Sans MT Condensed" pitchFamily="34" charset="0"/>
            </a:rPr>
            <a:t>Socorro Vivas</a:t>
          </a:r>
          <a:endParaRPr lang="es-CO" sz="1800" kern="1200" dirty="0">
            <a:latin typeface="Gill Sans MT Condensed" pitchFamily="34" charset="0"/>
          </a:endParaRPr>
        </a:p>
      </dsp:txBody>
      <dsp:txXfrm>
        <a:off x="5672571" y="1660786"/>
        <a:ext cx="2277885" cy="1476183"/>
      </dsp:txXfrm>
    </dsp:sp>
    <dsp:sp modelId="{281E325F-C520-4F4C-9047-E7CD17019E06}">
      <dsp:nvSpPr>
        <dsp:cNvPr id="0" name=""/>
        <dsp:cNvSpPr/>
      </dsp:nvSpPr>
      <dsp:spPr>
        <a:xfrm>
          <a:off x="6178768" y="3136970"/>
          <a:ext cx="2024787" cy="80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rPr>
            <a:t>Desafíos y tareas de la Teología</a:t>
          </a:r>
          <a:endParaRPr lang="es-CO" sz="22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ll MT" pitchFamily="18" charset="0"/>
          </a:endParaRPr>
        </a:p>
      </dsp:txBody>
      <dsp:txXfrm>
        <a:off x="6178768" y="3136970"/>
        <a:ext cx="2024787" cy="80519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98B05D-F659-4BD2-B983-2C2DC4004D33}">
      <dsp:nvSpPr>
        <dsp:cNvPr id="0" name=""/>
        <dsp:cNvSpPr/>
      </dsp:nvSpPr>
      <dsp:spPr>
        <a:xfrm>
          <a:off x="2489" y="263349"/>
          <a:ext cx="2497636" cy="2497636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453" tIns="25400" rIns="137453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1. Teología afro amerindia </a:t>
          </a:r>
          <a:endParaRPr lang="es-CO" sz="2000" kern="1200" dirty="0">
            <a:latin typeface="Gill Sans MT Condensed" pitchFamily="34" charset="0"/>
          </a:endParaRPr>
        </a:p>
      </dsp:txBody>
      <dsp:txXfrm>
        <a:off x="2489" y="263349"/>
        <a:ext cx="2497636" cy="2497636"/>
      </dsp:txXfrm>
    </dsp:sp>
    <dsp:sp modelId="{99759577-3904-4B67-8414-B46DD763B5E9}">
      <dsp:nvSpPr>
        <dsp:cNvPr id="0" name=""/>
        <dsp:cNvSpPr/>
      </dsp:nvSpPr>
      <dsp:spPr>
        <a:xfrm>
          <a:off x="2000598" y="263349"/>
          <a:ext cx="2497636" cy="2497636"/>
        </a:xfrm>
        <a:prstGeom prst="ellipse">
          <a:avLst/>
        </a:prstGeom>
        <a:solidFill>
          <a:schemeClr val="accent4">
            <a:alpha val="50000"/>
            <a:hueOff val="-1488257"/>
            <a:satOff val="8966"/>
            <a:lumOff val="71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453" tIns="25400" rIns="137453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2. Teología india</a:t>
          </a:r>
          <a:endParaRPr lang="es-CO" sz="2000" kern="1200" dirty="0">
            <a:latin typeface="Gill Sans MT Condensed" pitchFamily="34" charset="0"/>
          </a:endParaRPr>
        </a:p>
      </dsp:txBody>
      <dsp:txXfrm>
        <a:off x="2000598" y="263349"/>
        <a:ext cx="2497636" cy="2497636"/>
      </dsp:txXfrm>
    </dsp:sp>
    <dsp:sp modelId="{A8C50330-BD42-4D86-910E-09AA2BFB1BA1}">
      <dsp:nvSpPr>
        <dsp:cNvPr id="0" name=""/>
        <dsp:cNvSpPr/>
      </dsp:nvSpPr>
      <dsp:spPr>
        <a:xfrm>
          <a:off x="3998708" y="263349"/>
          <a:ext cx="2497636" cy="2497636"/>
        </a:xfrm>
        <a:prstGeom prst="ellipse">
          <a:avLst/>
        </a:prstGeom>
        <a:solidFill>
          <a:schemeClr val="accent4">
            <a:alpha val="50000"/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453" tIns="25400" rIns="137453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3. Teología de género </a:t>
          </a:r>
          <a:endParaRPr lang="es-CO" sz="2000" kern="1200" dirty="0">
            <a:latin typeface="Gill Sans MT Condensed" pitchFamily="34" charset="0"/>
          </a:endParaRPr>
        </a:p>
      </dsp:txBody>
      <dsp:txXfrm>
        <a:off x="3998708" y="263349"/>
        <a:ext cx="2497636" cy="2497636"/>
      </dsp:txXfrm>
    </dsp:sp>
    <dsp:sp modelId="{1BD6622E-A516-48A7-BCC1-1C0EFE268098}">
      <dsp:nvSpPr>
        <dsp:cNvPr id="0" name=""/>
        <dsp:cNvSpPr/>
      </dsp:nvSpPr>
      <dsp:spPr>
        <a:xfrm>
          <a:off x="5996817" y="263349"/>
          <a:ext cx="2497636" cy="2497636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7453" tIns="25400" rIns="137453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4. Ecumenismo, diálogo </a:t>
          </a:r>
          <a:r>
            <a:rPr lang="es-CO" sz="2000" kern="1200" dirty="0" err="1" smtClean="0">
              <a:latin typeface="Gill Sans MT Condensed" pitchFamily="34" charset="0"/>
            </a:rPr>
            <a:t>intereclesial</a:t>
          </a:r>
          <a:r>
            <a:rPr lang="es-CO" sz="2000" kern="1200" dirty="0" smtClean="0">
              <a:latin typeface="Gill Sans MT Condensed" pitchFamily="34" charset="0"/>
            </a:rPr>
            <a:t> y educación popular</a:t>
          </a:r>
          <a:endParaRPr lang="es-CO" sz="2000" kern="1200" dirty="0">
            <a:latin typeface="Gill Sans MT Condensed" pitchFamily="34" charset="0"/>
          </a:endParaRPr>
        </a:p>
      </dsp:txBody>
      <dsp:txXfrm>
        <a:off x="5996817" y="263349"/>
        <a:ext cx="2497636" cy="249763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98B05D-F659-4BD2-B983-2C2DC4004D33}">
      <dsp:nvSpPr>
        <dsp:cNvPr id="0" name=""/>
        <dsp:cNvSpPr/>
      </dsp:nvSpPr>
      <dsp:spPr>
        <a:xfrm>
          <a:off x="2443" y="106129"/>
          <a:ext cx="2452037" cy="245203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4944" tIns="25400" rIns="13494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5. Teología     moral </a:t>
          </a:r>
          <a:endParaRPr lang="es-CO" sz="2000" kern="1200" dirty="0">
            <a:latin typeface="Gill Sans MT Condensed" pitchFamily="34" charset="0"/>
          </a:endParaRPr>
        </a:p>
      </dsp:txBody>
      <dsp:txXfrm>
        <a:off x="2443" y="106129"/>
        <a:ext cx="2452037" cy="2452037"/>
      </dsp:txXfrm>
    </dsp:sp>
    <dsp:sp modelId="{99759577-3904-4B67-8414-B46DD763B5E9}">
      <dsp:nvSpPr>
        <dsp:cNvPr id="0" name=""/>
        <dsp:cNvSpPr/>
      </dsp:nvSpPr>
      <dsp:spPr>
        <a:xfrm>
          <a:off x="1964074" y="106129"/>
          <a:ext cx="2452037" cy="2452037"/>
        </a:xfrm>
        <a:prstGeom prst="ellipse">
          <a:avLst/>
        </a:prstGeom>
        <a:solidFill>
          <a:schemeClr val="accent4">
            <a:alpha val="50000"/>
            <a:hueOff val="-1488257"/>
            <a:satOff val="8966"/>
            <a:lumOff val="71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4944" tIns="25400" rIns="13494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6. Teología    bíblica</a:t>
          </a:r>
          <a:endParaRPr lang="es-CO" sz="2000" kern="1200" dirty="0">
            <a:latin typeface="Gill Sans MT Condensed" pitchFamily="34" charset="0"/>
          </a:endParaRPr>
        </a:p>
      </dsp:txBody>
      <dsp:txXfrm>
        <a:off x="1964074" y="106129"/>
        <a:ext cx="2452037" cy="2452037"/>
      </dsp:txXfrm>
    </dsp:sp>
    <dsp:sp modelId="{A8C50330-BD42-4D86-910E-09AA2BFB1BA1}">
      <dsp:nvSpPr>
        <dsp:cNvPr id="0" name=""/>
        <dsp:cNvSpPr/>
      </dsp:nvSpPr>
      <dsp:spPr>
        <a:xfrm>
          <a:off x="3925704" y="106129"/>
          <a:ext cx="2452037" cy="2452037"/>
        </a:xfrm>
        <a:prstGeom prst="ellipse">
          <a:avLst/>
        </a:prstGeom>
        <a:solidFill>
          <a:schemeClr val="accent4">
            <a:alpha val="50000"/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4944" tIns="25400" rIns="13494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7. Teología sistemática</a:t>
          </a:r>
          <a:endParaRPr lang="es-CO" sz="2000" kern="1200" dirty="0">
            <a:latin typeface="Gill Sans MT Condensed" pitchFamily="34" charset="0"/>
          </a:endParaRPr>
        </a:p>
      </dsp:txBody>
      <dsp:txXfrm>
        <a:off x="3925704" y="106129"/>
        <a:ext cx="2452037" cy="2452037"/>
      </dsp:txXfrm>
    </dsp:sp>
    <dsp:sp modelId="{1BD6622E-A516-48A7-BCC1-1C0EFE268098}">
      <dsp:nvSpPr>
        <dsp:cNvPr id="0" name=""/>
        <dsp:cNvSpPr/>
      </dsp:nvSpPr>
      <dsp:spPr>
        <a:xfrm>
          <a:off x="5887334" y="106129"/>
          <a:ext cx="2452037" cy="2452037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4944" tIns="25400" rIns="13494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8. Teología espiritual </a:t>
          </a:r>
          <a:endParaRPr lang="es-CO" sz="2000" kern="1200" dirty="0">
            <a:latin typeface="Gill Sans MT Condensed" pitchFamily="34" charset="0"/>
          </a:endParaRPr>
        </a:p>
      </dsp:txBody>
      <dsp:txXfrm>
        <a:off x="5887334" y="106129"/>
        <a:ext cx="2452037" cy="245203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98B05D-F659-4BD2-B983-2C2DC4004D33}">
      <dsp:nvSpPr>
        <dsp:cNvPr id="0" name=""/>
        <dsp:cNvSpPr/>
      </dsp:nvSpPr>
      <dsp:spPr>
        <a:xfrm>
          <a:off x="707913" y="227"/>
          <a:ext cx="2663841" cy="266384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6600" tIns="25400" rIns="1466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9. Eco - teología</a:t>
          </a:r>
          <a:endParaRPr lang="es-CO" sz="2000" kern="1200" dirty="0">
            <a:latin typeface="Gill Sans MT Condensed" pitchFamily="34" charset="0"/>
          </a:endParaRPr>
        </a:p>
      </dsp:txBody>
      <dsp:txXfrm>
        <a:off x="707913" y="227"/>
        <a:ext cx="2663841" cy="2663841"/>
      </dsp:txXfrm>
    </dsp:sp>
    <dsp:sp modelId="{99759577-3904-4B67-8414-B46DD763B5E9}">
      <dsp:nvSpPr>
        <dsp:cNvPr id="0" name=""/>
        <dsp:cNvSpPr/>
      </dsp:nvSpPr>
      <dsp:spPr>
        <a:xfrm>
          <a:off x="2838987" y="227"/>
          <a:ext cx="2663841" cy="2663841"/>
        </a:xfrm>
        <a:prstGeom prst="ellipse">
          <a:avLst/>
        </a:prstGeom>
        <a:solidFill>
          <a:schemeClr val="accent4">
            <a:alpha val="50000"/>
            <a:hueOff val="-2232385"/>
            <a:satOff val="13449"/>
            <a:lumOff val="10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6600" tIns="25400" rIns="1466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10. Teología de la tierra, macroproyectos y desplazamiento</a:t>
          </a:r>
          <a:endParaRPr lang="es-CO" sz="2000" kern="1200" dirty="0">
            <a:latin typeface="Gill Sans MT Condensed" pitchFamily="34" charset="0"/>
          </a:endParaRPr>
        </a:p>
      </dsp:txBody>
      <dsp:txXfrm>
        <a:off x="2838987" y="227"/>
        <a:ext cx="2663841" cy="2663841"/>
      </dsp:txXfrm>
    </dsp:sp>
    <dsp:sp modelId="{A8C50330-BD42-4D86-910E-09AA2BFB1BA1}">
      <dsp:nvSpPr>
        <dsp:cNvPr id="0" name=""/>
        <dsp:cNvSpPr/>
      </dsp:nvSpPr>
      <dsp:spPr>
        <a:xfrm>
          <a:off x="4970060" y="227"/>
          <a:ext cx="2663841" cy="2663841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6600" tIns="25400" rIns="1466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latin typeface="Gill Sans MT Condensed" pitchFamily="34" charset="0"/>
            </a:rPr>
            <a:t>11. Futuro de la teología</a:t>
          </a:r>
          <a:endParaRPr lang="es-CO" sz="2000" kern="1200" dirty="0">
            <a:latin typeface="Gill Sans MT Condensed" pitchFamily="34" charset="0"/>
          </a:endParaRPr>
        </a:p>
      </dsp:txBody>
      <dsp:txXfrm>
        <a:off x="4970060" y="227"/>
        <a:ext cx="2663841" cy="266384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3E19FA-35C4-423A-9759-5F80B390ABC4}">
      <dsp:nvSpPr>
        <dsp:cNvPr id="0" name=""/>
        <dsp:cNvSpPr/>
      </dsp:nvSpPr>
      <dsp:spPr>
        <a:xfrm>
          <a:off x="-4690593" y="-719041"/>
          <a:ext cx="5587163" cy="5587163"/>
        </a:xfrm>
        <a:prstGeom prst="blockArc">
          <a:avLst>
            <a:gd name="adj1" fmla="val 18900000"/>
            <a:gd name="adj2" fmla="val 2700000"/>
            <a:gd name="adj3" fmla="val 387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54DC1-F14D-44EC-B42E-6AD5DD6502A8}">
      <dsp:nvSpPr>
        <dsp:cNvPr id="0" name=""/>
        <dsp:cNvSpPr/>
      </dsp:nvSpPr>
      <dsp:spPr>
        <a:xfrm>
          <a:off x="392400" y="259234"/>
          <a:ext cx="7723469" cy="518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79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Bell MT" pitchFamily="18" charset="0"/>
            </a:rPr>
            <a:t>El fortalecimiento del análisis teológico de la región.</a:t>
          </a:r>
          <a:endParaRPr lang="es-ES" sz="1800" b="0" kern="1200" dirty="0">
            <a:effectLst/>
            <a:latin typeface="Bell MT" pitchFamily="18" charset="0"/>
          </a:endParaRPr>
        </a:p>
      </dsp:txBody>
      <dsp:txXfrm>
        <a:off x="392400" y="259234"/>
        <a:ext cx="7723469" cy="518800"/>
      </dsp:txXfrm>
    </dsp:sp>
    <dsp:sp modelId="{04CFDC5A-92B2-4A48-B7CD-F6B96BE048AC}">
      <dsp:nvSpPr>
        <dsp:cNvPr id="0" name=""/>
        <dsp:cNvSpPr/>
      </dsp:nvSpPr>
      <dsp:spPr>
        <a:xfrm>
          <a:off x="68149" y="194384"/>
          <a:ext cx="648501" cy="648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1CCB33-73B3-42BB-9D22-080F248DA2FF}">
      <dsp:nvSpPr>
        <dsp:cNvPr id="0" name=""/>
        <dsp:cNvSpPr/>
      </dsp:nvSpPr>
      <dsp:spPr>
        <a:xfrm>
          <a:off x="764157" y="1037187"/>
          <a:ext cx="7351711" cy="518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79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Bell MT" pitchFamily="18" charset="0"/>
            </a:rPr>
            <a:t>El fortalecimiento de la red de teólogos/as en la región</a:t>
          </a:r>
          <a:endParaRPr lang="es-ES" sz="1800" b="0" kern="1200" dirty="0">
            <a:effectLst/>
            <a:latin typeface="Bell MT" pitchFamily="18" charset="0"/>
          </a:endParaRPr>
        </a:p>
      </dsp:txBody>
      <dsp:txXfrm>
        <a:off x="764157" y="1037187"/>
        <a:ext cx="7351711" cy="518800"/>
      </dsp:txXfrm>
    </dsp:sp>
    <dsp:sp modelId="{8ECDB093-19B7-4D82-8A17-913C07B9010F}">
      <dsp:nvSpPr>
        <dsp:cNvPr id="0" name=""/>
        <dsp:cNvSpPr/>
      </dsp:nvSpPr>
      <dsp:spPr>
        <a:xfrm>
          <a:off x="439907" y="972336"/>
          <a:ext cx="648501" cy="648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44463-9F95-4845-AEE1-95FCF1634ED4}">
      <dsp:nvSpPr>
        <dsp:cNvPr id="0" name=""/>
        <dsp:cNvSpPr/>
      </dsp:nvSpPr>
      <dsp:spPr>
        <a:xfrm>
          <a:off x="878257" y="1815139"/>
          <a:ext cx="7237612" cy="518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798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Bell MT" pitchFamily="18" charset="0"/>
            </a:rPr>
            <a:t>El fortalecimiento de la capacidad científica de la región de cara a la Teología, la Pastoral, los Movimientos de Base y la apropiación social del conocimiento. </a:t>
          </a:r>
          <a:endParaRPr lang="es-ES" sz="1600" b="0" kern="1200" dirty="0">
            <a:effectLst/>
            <a:latin typeface="Bell MT" pitchFamily="18" charset="0"/>
          </a:endParaRPr>
        </a:p>
      </dsp:txBody>
      <dsp:txXfrm>
        <a:off x="878257" y="1815139"/>
        <a:ext cx="7237612" cy="518800"/>
      </dsp:txXfrm>
    </dsp:sp>
    <dsp:sp modelId="{5FBA54ED-247A-4D89-8AE3-F8780F51C12A}">
      <dsp:nvSpPr>
        <dsp:cNvPr id="0" name=""/>
        <dsp:cNvSpPr/>
      </dsp:nvSpPr>
      <dsp:spPr>
        <a:xfrm>
          <a:off x="554006" y="1750289"/>
          <a:ext cx="648501" cy="648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FC2E2-CD19-4CD1-B509-ECDF3DD1F242}">
      <dsp:nvSpPr>
        <dsp:cNvPr id="0" name=""/>
        <dsp:cNvSpPr/>
      </dsp:nvSpPr>
      <dsp:spPr>
        <a:xfrm>
          <a:off x="764157" y="2593092"/>
          <a:ext cx="7351711" cy="518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79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Bell MT" pitchFamily="18" charset="0"/>
            </a:rPr>
            <a:t>La contribución al Diálogo Ecuménico e Interreligioso desde la Teología. </a:t>
          </a:r>
          <a:endParaRPr lang="es-ES" sz="1800" b="0" kern="1200" dirty="0">
            <a:effectLst/>
            <a:latin typeface="Bell MT" pitchFamily="18" charset="0"/>
          </a:endParaRPr>
        </a:p>
      </dsp:txBody>
      <dsp:txXfrm>
        <a:off x="764157" y="2593092"/>
        <a:ext cx="7351711" cy="518800"/>
      </dsp:txXfrm>
    </dsp:sp>
    <dsp:sp modelId="{76056E6A-88F4-44A6-88B1-8882D36271BC}">
      <dsp:nvSpPr>
        <dsp:cNvPr id="0" name=""/>
        <dsp:cNvSpPr/>
      </dsp:nvSpPr>
      <dsp:spPr>
        <a:xfrm>
          <a:off x="439907" y="2528241"/>
          <a:ext cx="648501" cy="648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E19FDE-D9AF-4C14-BA1E-15DA7FD3A56B}">
      <dsp:nvSpPr>
        <dsp:cNvPr id="0" name=""/>
        <dsp:cNvSpPr/>
      </dsp:nvSpPr>
      <dsp:spPr>
        <a:xfrm>
          <a:off x="392400" y="3371044"/>
          <a:ext cx="7723469" cy="518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179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Bell MT" pitchFamily="18" charset="0"/>
            </a:rPr>
            <a:t>Incremento de la participación de la Región Andina en el </a:t>
          </a:r>
          <a:r>
            <a:rPr lang="es-ES" sz="1800" i="1" kern="1200" dirty="0" smtClean="0">
              <a:latin typeface="Bell MT" pitchFamily="18" charset="0"/>
            </a:rPr>
            <a:t>Congreso Continental de Teología 2012. </a:t>
          </a:r>
          <a:endParaRPr lang="es-ES" sz="1800" b="0" kern="1200" dirty="0">
            <a:effectLst/>
            <a:latin typeface="Bell MT" pitchFamily="18" charset="0"/>
          </a:endParaRPr>
        </a:p>
      </dsp:txBody>
      <dsp:txXfrm>
        <a:off x="392400" y="3371044"/>
        <a:ext cx="7723469" cy="518800"/>
      </dsp:txXfrm>
    </dsp:sp>
    <dsp:sp modelId="{E19D5394-B002-4D05-8ECF-D8D83D175879}">
      <dsp:nvSpPr>
        <dsp:cNvPr id="0" name=""/>
        <dsp:cNvSpPr/>
      </dsp:nvSpPr>
      <dsp:spPr>
        <a:xfrm>
          <a:off x="68149" y="3306194"/>
          <a:ext cx="648501" cy="6485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21591D-7B7E-4058-A175-AFA20625CC91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1DE412-8FB2-4A5C-8CDB-C4CFE5C1097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1DE412-8FB2-4A5C-8CDB-C4CFE5C1097D}" type="slidenum">
              <a:rPr lang="es-CO" smtClean="0"/>
              <a:pPr>
                <a:defRPr/>
              </a:pPr>
              <a:t>1</a:t>
            </a:fld>
            <a:endParaRPr lang="es-C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O" smtClean="0"/>
              <a:t>Carlos</a:t>
            </a:r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89095A-F57A-4D17-9373-8B751047495D}" type="slidenum">
              <a:rPr lang="es-CO" smtClean="0"/>
              <a:pPr/>
              <a:t>6</a:t>
            </a:fld>
            <a:endParaRPr lang="es-C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O" smtClean="0"/>
              <a:t>Carlos</a:t>
            </a:r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2E5B70-5680-45D9-80BF-E2DA1AE0296E}" type="slidenum">
              <a:rPr lang="es-CO" smtClean="0"/>
              <a:pPr/>
              <a:t>7</a:t>
            </a:fld>
            <a:endParaRPr lang="es-C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O" smtClean="0"/>
              <a:t>Carlos</a:t>
            </a:r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776B7E-0657-48F4-BF87-02CB12E13C1C}" type="slidenum">
              <a:rPr lang="es-CO" smtClean="0"/>
              <a:pPr/>
              <a:t>8</a:t>
            </a:fld>
            <a:endParaRPr lang="es-C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O" smtClean="0"/>
              <a:t>Carlos</a:t>
            </a:r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AE165F-8C9E-42CC-8830-CAE3942D44EE}" type="slidenum">
              <a:rPr lang="es-CO" smtClean="0"/>
              <a:pPr/>
              <a:t>9</a:t>
            </a:fld>
            <a:endParaRPr lang="es-C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O" smtClean="0"/>
              <a:t>Carlos</a:t>
            </a:r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827D5F-10A9-48D5-919E-AAB8A853A246}" type="slidenum">
              <a:rPr lang="es-CO" smtClean="0"/>
              <a:pPr/>
              <a:t>10</a:t>
            </a:fld>
            <a:endParaRPr lang="es-C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58F6D-E12D-4C83-9563-B1E15F50E431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D09E9-93FF-4D0B-919F-F849A5ABA97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A30EA-272E-4A1C-A434-828804C1230A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3C4E4-7B12-4A3C-8E9B-9A639FBB665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94CF-859D-4313-A5C1-755249DE7D98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A13D-6248-44AD-80BB-1D5F184A1CC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B73FA-9E3C-4F0B-955D-3E936E3E3156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CB39C-93EF-4659-9992-0CE39269F9ED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ACEF-F00F-43AA-B4DB-935EBE85BB32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2A2D9-15F1-4FF7-A563-721511C620A9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9AED7-5220-4640-9497-CE73B4D56A88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9C639-6727-43B7-9DE5-329DDD2153F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EAA19-DD18-49F9-832E-A45AAB0B8D20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B6168-0519-4C4C-94FE-2EB6A1A47CF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9F800-9208-4C1F-A85C-0D637996BAEA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FBC99-1B7C-4CE9-897B-FAAE21AAFF1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7FCE1-E9D9-452E-869B-6CA7480452C2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92148-56E0-4F7B-839E-61013D4CF80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90F6C-8163-4A6A-99F3-D7B098B9B8E1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FE6E6-1FCB-41BA-8265-F5EE78A29E9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09808-6E8C-4C76-8380-AA34AB48E6B6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6AACF-08D7-4B7D-A3F7-A6C3E2A0AD33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E879E0-62F4-4069-9F36-A6971B7B0A1D}" type="datetimeFigureOut">
              <a:rPr lang="es-CO"/>
              <a:pPr>
                <a:defRPr/>
              </a:pPr>
              <a:t>30/09/2011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FC4DC6-0804-4053-BBCA-A0D1A515B29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rnadasteologicasandinas2011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8" descr="data:image/jpg;base64,/9j/4AAQSkZJRgABAQAAAQABAAD/2wBDAAkGBwgHBgkIBwgKCgkLDRYPDQwMDRsUFRAWIB0iIiAdHx8kKDQsJCYxJx8fLT0tMTU3Ojo6Iys/RD84QzQ5Ojf/2wBDAQoKCg0MDRoPDxo3JR8lNzc3Nzc3Nzc3Nzc3Nzc3Nzc3Nzc3Nzc3Nzc3Nzc3Nzc3Nzc3Nzc3Nzc3Nzc3Nzc3Nzf/wAARCAB7ANQDASIAAhEBAxEB/8QAHAAAAgMAAwEAAAAAAAAAAAAABQYDBAcAAQII/8QAQRAAAgECBQIEAwYDBAkFAAAAAQIDBBEABRIhMQZBEyJRcQdhgRQjMpGhsULB8BVSkuEWJCUzNGKi0fFDcnOCsv/EABsBAAIDAQEBAAAAAAAAAAAAAAMEAgUGAQAH/8QAMxEAAgIBAwIFAgQEBwAAAAAAAQIAAxEEEiExQQUTIlFhMnEzodHwFCOBwSRCQ1Ki4fH/2gAMAwEAAhEDEQA/ANFiULNaNFRAO2CUJFhqjAJ7DFSGN3lYkgLeyqP54KQwnvufXDjHAAlYoG4nE9oin+EDEwRfTHAlse7YXJjCp8TzoX0xFHDHFNK6IFaSzMR3IFt/0xYtjyfx/TEcwgAmY/EmkqarqijFMV0tSqDq7+Zz6Yjo+hZq+INUOwUDYG36bC3tfvh7qcuSqzWGd4wwSIAMR8zgyqBFsoAA9MUrad7735wBJitT6jMxy/oepiz2mqqVlZKWpiefxW03IIYlRY32t3G/scGF6PhTpympamMNWRC7FSG8xtq9ObYdI7EcEdwGx2pUuwBFxz64YOiDVBM8+8kFAmCZ7k09DUSaEKx3sNVr9uwG2KNNU/Z4you4tYqNr/8Akgfrjc+o8op6+kkZ4lLgc23OMezuCmoZtAQWvYDe4N/y4GK2wNW/lPzF7K9hyJPlFQ1RFUUc7t9nqI9RO+kabWYW9LYOkSPdaVVK3IeVjZb99+/7YT8nbx55rrfTBKwuu66Y2It6cDfD2lKZCrScrsqjZV+QA2wxSuAZd+CMQHz8SCLL5/KXkUjkBTt9LDF/Q8ESh9rkb4mpYzG2lQL8m4t/LBEU7zgIRYDnbthkDMtbdQc+rpJMhrlkmKSSksp2Rja3zH/bB9qdJAGIBI4Nv5/9sKtRlLlvEiUhhxb+ucGcqrnRPBnHmj/Ftbb1GGan/wAplVqq1P8AMrP9IXjsvl3+u+FL4t1lTQdB5jUUU8tPOpiAkiYqwu6g2I+WG9WDehvxgH1rRx13TlTT1Cq0bslwwuNmBwS1wiFz0EQVSzAT5JbxL6i533L33Nze5xJHl9ZVKZYojZjtpGx9sbHU9I5bVUS07Uyqm+my20cna/G5OC9NkkENOIVp4ljU2WML5RilfxuoDKjmPjQHPJmA1FNUofvlNyT5r8m+OqeqNK6ssSl17szA+2xG18bVmvR0GY1BeOEpKRvpAGojbc8YSM/6Fr6N3fwdUY3DDn8sM6fxSi7hjiCfSsh9Mr9LdVQ0mYLWynwcwViySyB5YpWOx8QF7qf+cE8bg4+l8rqBVUUFQX/3kasfDl8RdxfZv4h8++Pj6qpZqCdop1KG+4I/r5Y0b4Qdb1mUZnFk9Wxmy+pkKoC/mhcjkX5Bt+Ecnjc7mupGfNQwG4ngz6LFscxHGQUBDbHHMEW8EZg8TDoviwsdTrWikVF3Akf8X5An9cMGX/GGgEX+tUFQ7E/ip1BX/rKm/wBMYq1NIsTs2kgC9gQQR6j09sNHROSnM5mXTqCgm3pbF35KnrK224INwmlzfGfI4CviZdmek8kJHt/14a+nOtun+o2VMszCNpyL/Z5PJJ/hPP0vjCeqMmeGmlrfCKwo+gEDvhUoqo01Sk8EvhzRsGjdGKsrDgggbHAzQh+mGqsZkDEdZ9h48ty3thF+GXXC9T0Jpq2yZnTqDKALCVeNa/XYjsfkRh7O4wsylTgwwO4TqIWVfbHs4HVmYpRyqkguCt9hc4ihz+jlkMfmVgQDdSML+bXkjIk14GJbCtHLIokXVISVFtwPz3/zxYhj0WuSSBbdif3xVqGU1ELfaBGFa+jbz7EW3Hz7b8YnergjbS8gDc2xxGHvJSWRQykHg4xX4rZe1Lm8cigBJU54ub/1/V8a+czo/EMYqIy/dQ4JH05wpfEmhhzLp+aqidXakDShhuRbkf5YS1wX02DtxIWLuUgTPugaOOvzgxT6fBiheWUAgjRcKeTa3mNz6DGiLGNW17DtfCR0DT1C5T1BXJTiZzDHSxIF1nWWJJt3Fih/o4f4RG1mU+UfpjqrhRHvDCVQzuODRY6vnY4JwL50Vtxp8/5YpxIC4DCy97+mLFPEGl8o0pbv3ODJxGbTnqYXpz5LWuAbaj3x5npI5GVwLOvcd/fHuBCkYDEX724xMOMN4yOZXbsHgyrRk6WQ8o1h7Yiz2My5bIgJBJXce4xO48OUsove1xjxmf8Awb+4/fCutONNZj2Mkh/mAxYFCoVfQegxLHAFNxYE8DjFxV1D1B+fOO9LElb2HpbHzkuTLM2mR0gVZgLb8XxYqqSGojKSorKebjFOoqEoQSIJJZLXCIBc/XjFKmzjNq2pcJlaw06CwaaQlnP/ANRYD88ERCyk9MQTBidwiF8UOjmqozV0aJ4sdywAO6i5OMjyuoFFmME7R+J4Uysyk/iXv+mPqTMo46qn01UXhmQabE7Nj5ozenfKuqKiFQdVPWWUKNzZtrDGr8D1TW1NS/OIHUDOH7z6qyyVmoYtU4kOkfeFQDILAhrepGOYo00XhUdNHSqIYUhVUjBsFAGwFweBjmKf+P28YnvLzMIzLK7S6UAFxjR/g7l8Q+0yWDFVFmA9b3/8fLCHO0uYVNUae2iJbEtwTfjGu/CygNL0+JXtrlbsewx9LubCGZilSbEQnPcy51L0nBmeQVNBGBqdi63A2PpjIT8PayizgCejkaO4MchiZ1PzNj++PofHkopI24wklpWWltW9NqnExTLugs/6fzmlzvKLTFJNckZ+71IdmXT8xf8AQ9sbNC/iRqwBAIvuLYmsPTHTgY81m89JxKig65me/EnJcwzCto6rKQ8tRGuiWFZQh0b2IuR3vffi2IcryfNsqlggqSJQ8YctCp0qwALK3a4HDC2q24vy/VdFHUsGZbkC3O2JIKWOEeVQL84pL9LbdYQRx7wwQdZDHA3gK8ly6i9vTCR1NXvFLK8dH9olhiM0mlFcxrYm5vsBYHnf0B7aLba2KFVS76o9r8+UG+I6rRlQrDJA6yR5GJnOV9UVDRyzNTuYImVZHQK6LdbjUFUEbdwGt6YZc0iin6XzqaOPQJKGUkqLarRtY29cEabJYljWniihp6YPrMcEaxgnb+77Yr9f1AoejczWFfPLAYI0Rd9T+UWH1v8ATAatObPX0A/OcAIHJiR0ZnVP0r0XFNVLI0uY1EjxImxsLJfUfQIT35GL1PmGWzkNltSsZ7eE11Nvke2FvrVoYqrLMlpyhp8tpI01AbMWAufSxCA/PVguuWx05Z0WRmYjzMgFh74dDkjEtPB1Vi6n4/vHCileeBTfWSP4R3GOqqsmpbLCY/G9JO2K3TusyRoVG8h2btzin1FHOtdI2pgC2kNzx7YnyFzGxWrXmswzRZnXsV8appL+iq37k/PB+immlX71FHqQcZWMqr5KvxafMzGpNyvi7dtjf2P597DD103DmMSqJ6mCaMjlAR+/ODVOSYvrdMiDKkQzXFkeORbAWKkn6W/XFXPaH+1MoalM00WoqdcDEMLMDsR7YIVJ0wOdBkIUnSP4vlgB1nDT5h0lPHmD1dNBIEMhpELSr5hsAoJ+WJaj8JuexlYpPEioKRMuRUlqpZCg38RgSB/XfF3x47gqQdXGMLzKhoo5YqDpqgzczjUTU1NSU5H90bL25APA74fencvzDLqGghzevEmhQDFbvb15PffGI1WgWtd2/k9iMH8sywRC55hTqfq6jyGpENYwErRakhA80hJsAD74WajqrrDMayGLIstiVXRj5qeRShvYamlUD/Dhy6h6ey7O4kkr30Ki6NQA1Af8r8qdyPY4XYehaJSY4c7zmSI7tE1e2g/I2wXTNo6qwzD1fIyPyIkCN3AlzJKzq8TvT5uMnq9RBMSSFJIgfUhbH8gcIfxSyGamz0ZxBSyMkkSmV49/CkRgNRPtp398bD09klFltP4NJAkDG/4f4vc98KPxWpKv/RtzGzIUqF8RlO3hMCr6vluv1tg2kvcalbVA2tx7f36yJ24IEb0jkqh90CBHZDtfewP88cxX6GqTUdIZRUB3dpaVHdieXI8363xzHDp6lO1gciQ81u0+d5Kiupg6QOVDuW1AXv8AIjvjU/hlnubfYhSRUrSuAWWOV9Clrf3iCdPf1xm1HmdKovLSM6+usC+NV6P6k6apKt5TPU0omjTwlqIbJEAONQJvc3N9sfRrMbTM0S+8DGOes0XKqqqny5J6ylNPMb3hPIF9v0xceZEIDmxPAxXpK+mqqZaimnjmjbh42uDirmMyyFY1a7Xvt2HffFeFy2Jal/TuEImQMPL3OO+SDijl4d7u58o8oA7nucXb2Bx0jBkEYsMme1I3OIw/3jXOlV/XFDMMygoNJqJBGhFyxOwxFmTRVsKCCpVTcFWRxyPriuu1SqSey9YZeRDNxjgNzhbgTNJJAsssiIjc2sWHvg+rhEFzv++O1a2u3JHGPedwZKSAMKPVWapDm2U0vioviSSO2pgPKFK3FzufP243PbB6trFVNCm7NsLeuFempIsyzBs0V5XtJ9kVd00qr6mZdjrDMo43sBYje6tmo8+zy0+kdZ0jiZ51FIK3qzOJw7PadQrahcAKoAP5d8aPWQQxtpvoJOyrucL3xGyamohDmSySrIxEEy+d1ZQSQdX8IFyAD627YZqGrpnkMjBWIP8AEL84YUDaAY3odylmEJdO02lA7LYgk7jn0xZzCOmeUQ1KKdfFxsfr2xJBWl4Q0cXiNv8AgFhjzVI1XS3nj8J1YtHc3PG1/TDQAC8TjOxt3NxIIshpUk13LDtcA/rgrTwJAmiMWGKGX1rWMcrAsg5HBGCKSBgLY6gXsIO5rScOczqZdcZQW8wtvinmUDDLGhgspACrfe2L5W7A34HGKuaSGKkcqLsSAvuTgGu401n2MHWSGERq+jmoFigydI/HZ7yzOmvSLX49b4q5blebT1TyZqzSOHP38S6AF4AAPc/1bDS7CjiZgS8hO9jucKOY5j1ulcJsijR6YX8lWqBDx3JD/ljFaQi3KMQvyf1loXYDIEZ63JxLlcsK5hLSBmBllIB8g7drAjbA+n6eoqTRmPTwNPKo0yqF0JUC++pLAXvwbYDS5L1Z1JU08nUWbQUlPC2r7Nl2tQx+Z5O3qT8rYcZKyjyXJ5ZX8QU1LHqdyt+P3J9O98NPsA8qls++B1i25hyZJQVviP4c0fgzjlOxHqMDeq4EzWm/syRj4dS2mQJYkKPN3BHKgH5E8YE02cvm0UGZU9NU00MjjwVnUB5LuoDWubC1/e57WwWQmbOaXQjSIqs7kA8WIF7c/i/q2FalsS1VPYwprAG+FsrijybLKTLYFbwqaFI01Ak2AsL2FuMcwvZj05W59XT11RItGC2iOJkV20AAAkjgk32uf5DmNAzvn0scRLExfJo8pE8a5lRxvFe91coxHpcYdMoyfpKsgF5swjmva0Vbx9LdsKsWV00syKJLXUG1/ng1leVvTt4kRBXVbvjbEZmYa/ByDn7xhHSceVM8uR53mCDaTw3AK3Hrbn98MuSS1dS6xzyFql/47fhXjV9P1NsCMueZw0aqzsxCqAd3+X1/lh9yfLlootwDM4Gth+w+Q3/M+uFrG28dY3UPOAPSXYI1jQIosqiwx052A7k4kcgDFZG1uT2tYYVA7x6z0riUc1p4aqoSKdA6aLkH3OB6UOUwr4UsMaLflbg4r9TZ0mUZ3SmqCrSyxafF38jXJ83yIBt7H0wfp1oa2JSdD6gDuRweMZyyqz+LYjpn3h1Klcd5QShy5n1Q1M5Y9lmAt/PEMlNPSTiY5hPMCNJjkNwBguMuoIxrRAvp5jb98L2b5hEj+DTsZH+R49MC1nmVcDgH2nRgCDOrc3losnq5qQ6ahlKxseI7/wAXB4F7X5OLfQUQfKg1LGslKWVbGVpfMtt/MwC7i9goIBXnHmioY52kauQywTN9kMem4k1EauDcabEfK18eekUzPpj7Tl9dR1MlEksjxVkaiVZUA8pazakIVVW1iNsMeGoNpBkcnOYamy6DqGkkhzL7XAA8iLEGaFmUgA6luQ3exFx6YA0/T+e0EcshkSaFDsoszMO5G36YdKOuoc2gEtNJHKvYqeD74uIdUYI7jbFwalaN6fUvRnb3ivls1fMn3NMjIdwS1rEflgp/taVSJIqUCx5Yn9sDZjVU2fywwKFhezgkbG9r/rhkp1YRgOQT8sRrXtDahsYYAc8wAtHWrMjSiFGY7GImw/PnDBFGVYEm4C2GPUkauRq7b4G5h1DlWW1a0lbWRxVDqXWMg3KgXJ47AXwRVCxd7Gt4xC2B2eiRsulELaZLDSbX3vjvKs5y/N6fx8tq4qmMGxKHcH0I5H1x3m9zQvpVibjZbevzwDXH/DWfYyFYIsAMz3NoeoYcxpswy/MpXptY8ajlP3V7EWJUagp+tj+h7p7PoXo4Y83o5qeujjAmdlLI7C1yp5sT2tielmR/EjNmANiP3H88EqVIViAjYqo4AGMVRrGX0lFJ+QI9aqz21bGCVo6czOLgEWVQRbYk/wAgeDiKWA1Tf7REcgSTVHClyi2N1Y3F9Q2+Vxcb4nug/C7H3x5d7XHbnDL+KMEZeB9ouE5zBOaxxIFdrIkYvfgLYH8gBfEuQwaImqp1ZJJ7WQizKn8IPve5HzA7YFZ/mCJmGXUbAsamqVCPVbEm/wDht/lfBGbOKakBapnhhCi7Xa7X9sJUM1QVscmMuGKhYeV3tsEUehxzC0vUNZKNUGUzeHwrTzxxMw9dJNwPex+WOYtRrGHUf8hFvLMx7N8kzKlzAJFTyErGGbwwSB5iOR88MXTeSdRVwUCikijb/wBWfyAfPfc/lh6y2GrM71NQwnqJECmSRdlFydh25wxUQlRQHs1u9sb93ZRMwla2KsrZDkUWWRKWPiz2sZCOPkBg1sox5DgDFarqdC+Xk/phI5Y8y2qRVHE8Vs+4iQ7k+b2x7pxtgbATJIWPOCsQ0oTiZG0QLtvcCJ/XEEc1ZTMgP2kGPwhGPOQX3AvtY2JJFuCCdwCGjkqI6dPsM0qarOyhBaMmxIKG1tudJAvf0thtzymR6uGpSItVJC8cMo/ECbXXlebgi5sNNxuN13M4IpqRKk01XEXRZWFNCsjpId9JH8LXP4r6SPa+M7rVc2FljRXiUYM0zSWRI52H2d5TCJA7LqIFzZbXIFmGx5Q3ttgx9mhyzL2rKpwzxIGKEhQWtsCL3IJuvz25F8d0VHTwZKi2QWREmkMUuuCIIQCxsp5Uk3sB34viUVUUkGnLqKrq3iQtrWBSrNY6bFySwLnUCt1Nr3tfELdMxZcczwXEv5ZTmOnpkMU8jU4VFUKAoYgDVudtIvv6HvhiJ8CFCQWAsCbb++EuikqftVJ4VKuoqPEkAhk/FYNfRIApsp5Dd7fJ6G67H64sNImFOesmDKT5dRyyiojj8KbkvF5Wb39fri+oA2xXRxOhYEqwuCLbgjtgFDmUkTX8Rit9wcNNYExmGqpazO3tGGWCOX8aAkcHuPY47VWjFi11HrzirTZjHMouwxdUhgCMSBBGRIMrLwZHHMslym6+uMp+MFQaSuyfMIh9+uoxsLWBBBsR3BGNU0rGJLWGxbjGSfGhCcryWTsWcfoMcb2jeiA80fvtFno3OI6PqC9CrQQTWYxMb+Gf7oPcel/88at13n0+VdBVmaU2hpo9AUuLjdgL+++Pn+jlMNXDKDYq4N8aX1TWyV/wozJVBdlWNjbsFkW5/IYgyqRtboYfWVYYsPvFrofqzNJayaoqZ/tNRJZpUchfEsABaw2IAG9vztjYMrq4szhEtFIV2u8TCzITxceh9eDj5eyqreCeMruFa9hsTzjUMgzkywLKrESh9mEhV1FxfzA3I+n+We8V8ORm3gY+0HQ3mLjPM2GOKQCxYsb4pZhXiO9LTnVO3O34B6nCslVWTaS09TImwCmpa3p+fH54kkBpKEvMwS4OlV23t684z506huuYwlBzljFPr+od6uAwhJXhJYBwWDEA2BAIvc4I/D5Ezrph81oqHTU0UrLLQxSN4U5A1alQmxchv4ri67W5wp5zXLU1PiSARxAMwY3to9vSw4xpHwEozD0dNUMhH2mrkZSx/EBZf3BxqdPpg1C1N7/rFtRZh9wkbydUyyNJR9P5QkTWI+1SL4jbcm3Hp67Y5h4qMqXxSad0hQ76PCDbnm3p7Y5ivbQahTtFSn9/eR81TzmSw06BNhscWY1sMcRbADHbuEW5xtGJMpETAAE8TtpGAlTKxY2N97YuV9VpBGrc8W7YoUyGWVe4BxJBzC2MK0hDL4zYEjBML5APXEVNGFX2x7nJBW2IscmCoUn1GdhAFJO++w7Xwg9S0+bZYamty6Z2+yvrkRWYBka/nUKdtIuWXTYgBha2z5TTpMXRTdlsSAD3vb9sA+oilLX0NaVTw5mNPI5XWEJVtL2O399T8nwneAOTGwcrE7Ja7OMxpq2bw5K0UopyVIXxOW1aJLKdlJa1772Fw2ANR1TVztTo6JLE8omQSs04U2sCoY6Vt8lsD2G+NSyKgoclpZEgASKoqHkjjOlSCdlj/F5rAAL/AMoA7YzPr+jgpcyhrIZJUermZnheJgtxyysUW24FxY/iBBwnYjKmQeYNwwXgy7G8801GiRwl5J41Lili1C7ABh5bXB3xqhqHjdFaKQl203SMkA/O17fXb54xuHNhQ5/l1MAuhJovEdhwSw9dttjvjaVLJGxMaq+piFDbHc23t39u/fHtBvKEsZ2o5Bi/meaJDNmL0ZbxqalSaUOzBRudiptpbT67kMObYC0tQ5l0hd+QexxWq5/tWedSSxyoU0GnjIIsdQjjNib76lfYDt2O5IVFE1NDFKhKBpLC3bbBHYsZb+GuvqB7/wDcI0epp0QsASRcdjhpiXStsKmUlhVKWOonuecNwwegcZg9dwwEhqEMkbou2pbXxlvx00x5bk8K9pXNvlpGNXO2MU+OFaJs5oaZSLQxMT7k4K05oAWtHxzM0XkY2H4fwRZhlMtHVLrhnDxup4YFbH9DjH0F3A9SMbN8L100sBbbWzH9LYV1QyhEtLxlCfgzB89yiq6fz2qyyquJaeUoCR+JezexBB+uDHT0r+JEw1aVIDHTxtjWvjB0nDmeXDPaZFFRREfaHS15Ie5P/tO/tq9AMBelcgjgy6XRpZnFtSCx7b4T1WsVdOGYcmVelrLNx2hLL69Yo0DyoRYG9725OBnUGdNV1H9n0euWpY6WIU2jG25wap8s+8Es0hVVWxJAAYDb1wRyzLqipherooIisy/dSzyfj581gp2Pb1GM8HrV9+M/rLGxto5MyHqemmWaHKaciSesmCqdW7MTbf6kfT88fSXTuWw5RktHl9MpEVPEsa35sByfmefrjLEpMp6X6mjzbqpZK3OZUJoaShiMqqAba7kDze9gL7b8W8p+NMNVUSJU9PVcdPH+KenmEwXfv5V/c3xptIQVVyeAPzP/AJKm85c4mrPsccwkRfFvouRAz5o0bEbq9PICP0xzDDVknOYGOOoAXuMUauoCgt+QxKSdB98C64kvz2xZYitJyMyq7GRytzdsGKCm8NAbb+uB1AoaUEi5wfiFlGJv6RFWJsfBkqrpGK9Q9j7DFntijU/im9v5YCOTG14g2HMBTV5hYkB4tZNiVUKSWJtwLd7ckC/rczWmTNctqaV1DEqArlbhXB527g/lihTUkFVnyePGG00radyLbgHj5E4noZnfOa2mbT4SBWUBADcyNfcC54GE7DuLA/MJXysD5BVGIy5PXLG1RC6mNyAyubgo29j5bXsTcW7kYROr5JJc3o6OdkapSYmb7jTpNh5QxUMw02O99tO7W1FpkllWujl8WRpI5mjVncsdOptjfngc/wA8CviLDHDX0NZCipPJDUq7KLXCEKm3Gy7e1vTFeLS1bJ7cSDn0mLmTZdJnHVdLUNp8GeuUadQuVXzHnbheO+N3MsemKRgAWNluNxqtjJOhbjNokUlRFQVEiaDpIbQgvcc8nnGuLcOq3NrDv8zhnS/hTtI9Mz3J6iLMj1HWxzM8r18eok6bKsrKosRfYKNjtsO4OGbqBRGKKBeNTPb6AD98JfR0jR/6RIpAAcb23/4hxzz/AFfDl1CSa2m/+Nv/ANDBP9Mn99Y9oObR/Wd5al6mM87nDOn4Rhcy3aoS3zwxJ+AYJR9MnrDlpDVuygaTyD+4x8+fFCYzdVTAtcoij98fQdT+NPY/yx85/EI36trfpiTfUI14aPqi/B/vl+RvjcOgoPAioYvSMk/UE4xOgANUgIvvjeukgBV04A4T+WA3DcwWO3fhOfiM0NFCsE9O8SvFM0jOjL5W1Ekgj53wiZdQS5XmNVlMgfTTyXiYtu8BHkO972tpJ5uPbGkD+H2wE6kAR6KRQNZlMZYi50lGJH5qMV/iOmA0TD/byJTae0rZ94n9SxNUx0OVQo2rMahYmYb6Y+ZD/hDD64dqeNYI1jjCrGosiqoUKPQAdsCMuCy9RgyIjGOkYoSoupL2NvoMME4AjIAH4TjPrQWoVgcY5hrnJfBlCkiimklrjEhlddCuV82gHYX9L745BltFDSNRxU0S07FiyKoAZibkn5374JRgLCoUAC3piRVFr2F7HDdWhZ9o3dsmALzME+H+TS5hmRioEljWpCjxBq0/dpcA+l7/AFJxzD70+AYq5iASa6a59mt+wGOYcFWoYZFhnNw9p//Z"/>
          <p:cNvSpPr>
            <a:spLocks noChangeAspect="1" noChangeArrowheads="1"/>
          </p:cNvSpPr>
          <p:nvPr/>
        </p:nvSpPr>
        <p:spPr bwMode="auto">
          <a:xfrm>
            <a:off x="77788" y="-441325"/>
            <a:ext cx="16097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2051" name="AutoShape 10" descr="data:image/jpg;base64,/9j/4AAQSkZJRgABAQAAAQABAAD/2wBDAAkGBwgHBgkIBwgKCgkLDRYPDQwMDRsUFRAWIB0iIiAdHx8kKDQsJCYxJx8fLT0tMTU3Ojo6Iys/RD84QzQ5Ojf/2wBDAQoKCg0MDRoPDxo3JR8lNzc3Nzc3Nzc3Nzc3Nzc3Nzc3Nzc3Nzc3Nzc3Nzc3Nzc3Nzc3Nzc3Nzc3Nzc3Nzc3Nzf/wAARCAB7ANQDASIAAhEBAxEB/8QAHAAAAgMAAwEAAAAAAAAAAAAABQYDBAcAAQII/8QAQRAAAgECBQIEAwYDBAkFAAAAAQIDBBEABRIhMQZBEyJRcQdhgRQjMpGhsULB8BVSkuEWJCUzNGKi0fFDcnOCsv/EABsBAAIDAQEBAAAAAAAAAAAAAAMEAgUGAQAH/8QAMxEAAgIBAwIFAgQEBwAAAAAAAQIAAxEEEiExQQUTIlFhMnEzodHwFCOBwSRCQ1Ki4fH/2gAMAwEAAhEDEQA/ANFiULNaNFRAO2CUJFhqjAJ7DFSGN3lYkgLeyqP54KQwnvufXDjHAAlYoG4nE9oin+EDEwRfTHAlse7YXJjCp8TzoX0xFHDHFNK6IFaSzMR3IFt/0xYtjyfx/TEcwgAmY/EmkqarqijFMV0tSqDq7+Zz6Yjo+hZq+INUOwUDYG36bC3tfvh7qcuSqzWGd4wwSIAMR8zgyqBFsoAA9MUrad7735wBJitT6jMxy/oepiz2mqqVlZKWpiefxW03IIYlRY32t3G/scGF6PhTpympamMNWRC7FSG8xtq9ObYdI7EcEdwGx2pUuwBFxz64YOiDVBM8+8kFAmCZ7k09DUSaEKx3sNVr9uwG2KNNU/Z4you4tYqNr/8Akgfrjc+o8op6+kkZ4lLgc23OMezuCmoZtAQWvYDe4N/y4GK2wNW/lPzF7K9hyJPlFQ1RFUUc7t9nqI9RO+kabWYW9LYOkSPdaVVK3IeVjZb99+/7YT8nbx55rrfTBKwuu66Y2It6cDfD2lKZCrScrsqjZV+QA2wxSuAZd+CMQHz8SCLL5/KXkUjkBTt9LDF/Q8ESh9rkb4mpYzG2lQL8m4t/LBEU7zgIRYDnbthkDMtbdQc+rpJMhrlkmKSSksp2Rja3zH/bB9qdJAGIBI4Nv5/9sKtRlLlvEiUhhxb+ucGcqrnRPBnHmj/Ftbb1GGan/wAplVqq1P8AMrP9IXjsvl3+u+FL4t1lTQdB5jUUU8tPOpiAkiYqwu6g2I+WG9WDehvxgH1rRx13TlTT1Cq0bslwwuNmBwS1wiFz0EQVSzAT5JbxL6i533L33Nze5xJHl9ZVKZYojZjtpGx9sbHU9I5bVUS07Uyqm+my20cna/G5OC9NkkENOIVp4ljU2WML5RilfxuoDKjmPjQHPJmA1FNUofvlNyT5r8m+OqeqNK6ssSl17szA+2xG18bVmvR0GY1BeOEpKRvpAGojbc8YSM/6Fr6N3fwdUY3DDn8sM6fxSi7hjiCfSsh9Mr9LdVQ0mYLWynwcwViySyB5YpWOx8QF7qf+cE8bg4+l8rqBVUUFQX/3kasfDl8RdxfZv4h8++Pj6qpZqCdop1KG+4I/r5Y0b4Qdb1mUZnFk9Wxmy+pkKoC/mhcjkX5Bt+Ecnjc7mupGfNQwG4ngz6LFscxHGQUBDbHHMEW8EZg8TDoviwsdTrWikVF3Akf8X5An9cMGX/GGgEX+tUFQ7E/ip1BX/rKm/wBMYq1NIsTs2kgC9gQQR6j09sNHROSnM5mXTqCgm3pbF35KnrK224INwmlzfGfI4CviZdmek8kJHt/14a+nOtun+o2VMszCNpyL/Z5PJJ/hPP0vjCeqMmeGmlrfCKwo+gEDvhUoqo01Sk8EvhzRsGjdGKsrDgggbHAzQh+mGqsZkDEdZ9h48ty3thF+GXXC9T0Jpq2yZnTqDKALCVeNa/XYjsfkRh7O4wsylTgwwO4TqIWVfbHs4HVmYpRyqkguCt9hc4ihz+jlkMfmVgQDdSML+bXkjIk14GJbCtHLIokXVISVFtwPz3/zxYhj0WuSSBbdif3xVqGU1ELfaBGFa+jbz7EW3Hz7b8YnergjbS8gDc2xxGHvJSWRQykHg4xX4rZe1Lm8cigBJU54ub/1/V8a+czo/EMYqIy/dQ4JH05wpfEmhhzLp+aqidXakDShhuRbkf5YS1wX02DtxIWLuUgTPugaOOvzgxT6fBiheWUAgjRcKeTa3mNz6DGiLGNW17DtfCR0DT1C5T1BXJTiZzDHSxIF1nWWJJt3Fih/o4f4RG1mU+UfpjqrhRHvDCVQzuODRY6vnY4JwL50Vtxp8/5YpxIC4DCy97+mLFPEGl8o0pbv3ODJxGbTnqYXpz5LWuAbaj3x5npI5GVwLOvcd/fHuBCkYDEX724xMOMN4yOZXbsHgyrRk6WQ8o1h7Yiz2My5bIgJBJXce4xO48OUsove1xjxmf8Awb+4/fCutONNZj2Mkh/mAxYFCoVfQegxLHAFNxYE8DjFxV1D1B+fOO9LElb2HpbHzkuTLM2mR0gVZgLb8XxYqqSGojKSorKebjFOoqEoQSIJJZLXCIBc/XjFKmzjNq2pcJlaw06CwaaQlnP/ANRYD88ERCyk9MQTBidwiF8UOjmqozV0aJ4sdywAO6i5OMjyuoFFmME7R+J4Uysyk/iXv+mPqTMo46qn01UXhmQabE7Nj5ozenfKuqKiFQdVPWWUKNzZtrDGr8D1TW1NS/OIHUDOH7z6qyyVmoYtU4kOkfeFQDILAhrepGOYo00XhUdNHSqIYUhVUjBsFAGwFweBjmKf+P28YnvLzMIzLK7S6UAFxjR/g7l8Q+0yWDFVFmA9b3/8fLCHO0uYVNUae2iJbEtwTfjGu/CygNL0+JXtrlbsewx9LubCGZilSbEQnPcy51L0nBmeQVNBGBqdi63A2PpjIT8PayizgCejkaO4MchiZ1PzNj++PofHkopI24wklpWWltW9NqnExTLugs/6fzmlzvKLTFJNckZ+71IdmXT8xf8AQ9sbNC/iRqwBAIvuLYmsPTHTgY81m89JxKig65me/EnJcwzCto6rKQ8tRGuiWFZQh0b2IuR3vffi2IcryfNsqlggqSJQ8YctCp0qwALK3a4HDC2q24vy/VdFHUsGZbkC3O2JIKWOEeVQL84pL9LbdYQRx7wwQdZDHA3gK8ly6i9vTCR1NXvFLK8dH9olhiM0mlFcxrYm5vsBYHnf0B7aLba2KFVS76o9r8+UG+I6rRlQrDJA6yR5GJnOV9UVDRyzNTuYImVZHQK6LdbjUFUEbdwGt6YZc0iin6XzqaOPQJKGUkqLarRtY29cEabJYljWniihp6YPrMcEaxgnb+77Yr9f1AoejczWFfPLAYI0Rd9T+UWH1v8ATAatObPX0A/OcAIHJiR0ZnVP0r0XFNVLI0uY1EjxImxsLJfUfQIT35GL1PmGWzkNltSsZ7eE11Nvke2FvrVoYqrLMlpyhp8tpI01AbMWAufSxCA/PVguuWx05Z0WRmYjzMgFh74dDkjEtPB1Vi6n4/vHCileeBTfWSP4R3GOqqsmpbLCY/G9JO2K3TusyRoVG8h2btzin1FHOtdI2pgC2kNzx7YnyFzGxWrXmswzRZnXsV8appL+iq37k/PB+immlX71FHqQcZWMqr5KvxafMzGpNyvi7dtjf2P597DD103DmMSqJ6mCaMjlAR+/ODVOSYvrdMiDKkQzXFkeORbAWKkn6W/XFXPaH+1MoalM00WoqdcDEMLMDsR7YIVJ0wOdBkIUnSP4vlgB1nDT5h0lPHmD1dNBIEMhpELSr5hsAoJ+WJaj8JuexlYpPEioKRMuRUlqpZCg38RgSB/XfF3x47gqQdXGMLzKhoo5YqDpqgzczjUTU1NSU5H90bL25APA74fencvzDLqGghzevEmhQDFbvb15PffGI1WgWtd2/k9iMH8sywRC55hTqfq6jyGpENYwErRakhA80hJsAD74WajqrrDMayGLIstiVXRj5qeRShvYamlUD/Dhy6h6ey7O4kkr30Ki6NQA1Af8r8qdyPY4XYehaJSY4c7zmSI7tE1e2g/I2wXTNo6qwzD1fIyPyIkCN3AlzJKzq8TvT5uMnq9RBMSSFJIgfUhbH8gcIfxSyGamz0ZxBSyMkkSmV49/CkRgNRPtp398bD09klFltP4NJAkDG/4f4vc98KPxWpKv/RtzGzIUqF8RlO3hMCr6vluv1tg2kvcalbVA2tx7f36yJ24IEb0jkqh90CBHZDtfewP88cxX6GqTUdIZRUB3dpaVHdieXI8363xzHDp6lO1gciQ81u0+d5Kiupg6QOVDuW1AXv8AIjvjU/hlnubfYhSRUrSuAWWOV9Clrf3iCdPf1xm1HmdKovLSM6+usC+NV6P6k6apKt5TPU0omjTwlqIbJEAONQJvc3N9sfRrMbTM0S+8DGOes0XKqqqny5J6ylNPMb3hPIF9v0xceZEIDmxPAxXpK+mqqZaimnjmjbh42uDirmMyyFY1a7Xvt2HffFeFy2Jal/TuEImQMPL3OO+SDijl4d7u58o8oA7nucXb2Bx0jBkEYsMme1I3OIw/3jXOlV/XFDMMygoNJqJBGhFyxOwxFmTRVsKCCpVTcFWRxyPriuu1SqSey9YZeRDNxjgNzhbgTNJJAsssiIjc2sWHvg+rhEFzv++O1a2u3JHGPedwZKSAMKPVWapDm2U0vioviSSO2pgPKFK3FzufP243PbB6trFVNCm7NsLeuFempIsyzBs0V5XtJ9kVd00qr6mZdjrDMo43sBYje6tmo8+zy0+kdZ0jiZ51FIK3qzOJw7PadQrahcAKoAP5d8aPWQQxtpvoJOyrucL3xGyamohDmSySrIxEEy+d1ZQSQdX8IFyAD627YZqGrpnkMjBWIP8AEL84YUDaAY3odylmEJdO02lA7LYgk7jn0xZzCOmeUQ1KKdfFxsfr2xJBWl4Q0cXiNv8AgFhjzVI1XS3nj8J1YtHc3PG1/TDQAC8TjOxt3NxIIshpUk13LDtcA/rgrTwJAmiMWGKGX1rWMcrAsg5HBGCKSBgLY6gXsIO5rScOczqZdcZQW8wtvinmUDDLGhgspACrfe2L5W7A34HGKuaSGKkcqLsSAvuTgGu401n2MHWSGERq+jmoFigydI/HZ7yzOmvSLX49b4q5blebT1TyZqzSOHP38S6AF4AAPc/1bDS7CjiZgS8hO9jucKOY5j1ulcJsijR6YX8lWqBDx3JD/ljFaQi3KMQvyf1loXYDIEZ63JxLlcsK5hLSBmBllIB8g7drAjbA+n6eoqTRmPTwNPKo0yqF0JUC++pLAXvwbYDS5L1Z1JU08nUWbQUlPC2r7Nl2tQx+Z5O3qT8rYcZKyjyXJ5ZX8QU1LHqdyt+P3J9O98NPsA8qls++B1i25hyZJQVviP4c0fgzjlOxHqMDeq4EzWm/syRj4dS2mQJYkKPN3BHKgH5E8YE02cvm0UGZU9NU00MjjwVnUB5LuoDWubC1/e57WwWQmbOaXQjSIqs7kA8WIF7c/i/q2FalsS1VPYwprAG+FsrijybLKTLYFbwqaFI01Ak2AsL2FuMcwvZj05W59XT11RItGC2iOJkV20AAAkjgk32uf5DmNAzvn0scRLExfJo8pE8a5lRxvFe91coxHpcYdMoyfpKsgF5swjmva0Vbx9LdsKsWV00syKJLXUG1/ng1leVvTt4kRBXVbvjbEZmYa/ByDn7xhHSceVM8uR53mCDaTw3AK3Hrbn98MuSS1dS6xzyFql/47fhXjV9P1NsCMueZw0aqzsxCqAd3+X1/lh9yfLlootwDM4Gth+w+Q3/M+uFrG28dY3UPOAPSXYI1jQIosqiwx052A7k4kcgDFZG1uT2tYYVA7x6z0riUc1p4aqoSKdA6aLkH3OB6UOUwr4UsMaLflbg4r9TZ0mUZ3SmqCrSyxafF38jXJ83yIBt7H0wfp1oa2JSdD6gDuRweMZyyqz+LYjpn3h1Klcd5QShy5n1Q1M5Y9lmAt/PEMlNPSTiY5hPMCNJjkNwBguMuoIxrRAvp5jb98L2b5hEj+DTsZH+R49MC1nmVcDgH2nRgCDOrc3losnq5qQ6ahlKxseI7/wAXB4F7X5OLfQUQfKg1LGslKWVbGVpfMtt/MwC7i9goIBXnHmioY52kauQywTN9kMem4k1EauDcabEfK18eekUzPpj7Tl9dR1MlEksjxVkaiVZUA8pazakIVVW1iNsMeGoNpBkcnOYamy6DqGkkhzL7XAA8iLEGaFmUgA6luQ3exFx6YA0/T+e0EcshkSaFDsoszMO5G36YdKOuoc2gEtNJHKvYqeD74uIdUYI7jbFwalaN6fUvRnb3ivls1fMn3NMjIdwS1rEflgp/taVSJIqUCx5Yn9sDZjVU2fywwKFhezgkbG9r/rhkp1YRgOQT8sRrXtDahsYYAc8wAtHWrMjSiFGY7GImw/PnDBFGVYEm4C2GPUkauRq7b4G5h1DlWW1a0lbWRxVDqXWMg3KgXJ47AXwRVCxd7Gt4xC2B2eiRsulELaZLDSbX3vjvKs5y/N6fx8tq4qmMGxKHcH0I5H1x3m9zQvpVibjZbevzwDXH/DWfYyFYIsAMz3NoeoYcxpswy/MpXptY8ajlP3V7EWJUagp+tj+h7p7PoXo4Y83o5qeujjAmdlLI7C1yp5sT2tielmR/EjNmANiP3H88EqVIViAjYqo4AGMVRrGX0lFJ+QI9aqz21bGCVo6czOLgEWVQRbYk/wAgeDiKWA1Tf7REcgSTVHClyi2N1Y3F9Q2+Vxcb4nug/C7H3x5d7XHbnDL+KMEZeB9ouE5zBOaxxIFdrIkYvfgLYH8gBfEuQwaImqp1ZJJ7WQizKn8IPve5HzA7YFZ/mCJmGXUbAsamqVCPVbEm/wDht/lfBGbOKakBapnhhCi7Xa7X9sJUM1QVscmMuGKhYeV3tsEUehxzC0vUNZKNUGUzeHwrTzxxMw9dJNwPex+WOYtRrGHUf8hFvLMx7N8kzKlzAJFTyErGGbwwSB5iOR88MXTeSdRVwUCikijb/wBWfyAfPfc/lh6y2GrM71NQwnqJECmSRdlFydh25wxUQlRQHs1u9sb93ZRMwla2KsrZDkUWWRKWPiz2sZCOPkBg1sox5DgDFarqdC+Xk/phI5Y8y2qRVHE8Vs+4iQ7k+b2x7pxtgbATJIWPOCsQ0oTiZG0QLtvcCJ/XEEc1ZTMgP2kGPwhGPOQX3AvtY2JJFuCCdwCGjkqI6dPsM0qarOyhBaMmxIKG1tudJAvf0thtzymR6uGpSItVJC8cMo/ECbXXlebgi5sNNxuN13M4IpqRKk01XEXRZWFNCsjpId9JH8LXP4r6SPa+M7rVc2FljRXiUYM0zSWRI52H2d5TCJA7LqIFzZbXIFmGx5Q3ttgx9mhyzL2rKpwzxIGKEhQWtsCL3IJuvz25F8d0VHTwZKi2QWREmkMUuuCIIQCxsp5Uk3sB34viUVUUkGnLqKrq3iQtrWBSrNY6bFySwLnUCt1Nr3tfELdMxZcczwXEv5ZTmOnpkMU8jU4VFUKAoYgDVudtIvv6HvhiJ8CFCQWAsCbb++EuikqftVJ4VKuoqPEkAhk/FYNfRIApsp5Dd7fJ6G67H64sNImFOesmDKT5dRyyiojj8KbkvF5Wb39fri+oA2xXRxOhYEqwuCLbgjtgFDmUkTX8Rit9wcNNYExmGqpazO3tGGWCOX8aAkcHuPY47VWjFi11HrzirTZjHMouwxdUhgCMSBBGRIMrLwZHHMslym6+uMp+MFQaSuyfMIh9+uoxsLWBBBsR3BGNU0rGJLWGxbjGSfGhCcryWTsWcfoMcb2jeiA80fvtFno3OI6PqC9CrQQTWYxMb+Gf7oPcel/88at13n0+VdBVmaU2hpo9AUuLjdgL+++Pn+jlMNXDKDYq4N8aX1TWyV/wozJVBdlWNjbsFkW5/IYgyqRtboYfWVYYsPvFrofqzNJayaoqZ/tNRJZpUchfEsABaw2IAG9vztjYMrq4szhEtFIV2u8TCzITxceh9eDj5eyqreCeMruFa9hsTzjUMgzkywLKrESh9mEhV1FxfzA3I+n+We8V8ORm3gY+0HQ3mLjPM2GOKQCxYsb4pZhXiO9LTnVO3O34B6nCslVWTaS09TImwCmpa3p+fH54kkBpKEvMwS4OlV23t684z506huuYwlBzljFPr+od6uAwhJXhJYBwWDEA2BAIvc4I/D5Ezrph81oqHTU0UrLLQxSN4U5A1alQmxchv4ri67W5wp5zXLU1PiSARxAMwY3to9vSw4xpHwEozD0dNUMhH2mrkZSx/EBZf3BxqdPpg1C1N7/rFtRZh9wkbydUyyNJR9P5QkTWI+1SL4jbcm3Hp67Y5h4qMqXxSad0hQ76PCDbnm3p7Y5ivbQahTtFSn9/eR81TzmSw06BNhscWY1sMcRbADHbuEW5xtGJMpETAAE8TtpGAlTKxY2N97YuV9VpBGrc8W7YoUyGWVe4BxJBzC2MK0hDL4zYEjBML5APXEVNGFX2x7nJBW2IscmCoUn1GdhAFJO++w7Xwg9S0+bZYamty6Z2+yvrkRWYBka/nUKdtIuWXTYgBha2z5TTpMXRTdlsSAD3vb9sA+oilLX0NaVTw5mNPI5XWEJVtL2O399T8nwneAOTGwcrE7Ja7OMxpq2bw5K0UopyVIXxOW1aJLKdlJa1772Fw2ANR1TVztTo6JLE8omQSs04U2sCoY6Vt8lsD2G+NSyKgoclpZEgASKoqHkjjOlSCdlj/F5rAAL/AMoA7YzPr+jgpcyhrIZJUermZnheJgtxyysUW24FxY/iBBwnYjKmQeYNwwXgy7G8801GiRwl5J41Lili1C7ABh5bXB3xqhqHjdFaKQl203SMkA/O17fXb54xuHNhQ5/l1MAuhJovEdhwSw9dttjvjaVLJGxMaq+piFDbHc23t39u/fHtBvKEsZ2o5Bi/meaJDNmL0ZbxqalSaUOzBRudiptpbT67kMObYC0tQ5l0hd+QexxWq5/tWedSSxyoU0GnjIIsdQjjNib76lfYDt2O5IVFE1NDFKhKBpLC3bbBHYsZb+GuvqB7/wDcI0epp0QsASRcdjhpiXStsKmUlhVKWOonuecNwwegcZg9dwwEhqEMkbou2pbXxlvx00x5bk8K9pXNvlpGNXO2MU+OFaJs5oaZSLQxMT7k4K05oAWtHxzM0XkY2H4fwRZhlMtHVLrhnDxup4YFbH9DjH0F3A9SMbN8L100sBbbWzH9LYV1QyhEtLxlCfgzB89yiq6fz2qyyquJaeUoCR+JezexBB+uDHT0r+JEw1aVIDHTxtjWvjB0nDmeXDPaZFFRREfaHS15Ie5P/tO/tq9AMBelcgjgy6XRpZnFtSCx7b4T1WsVdOGYcmVelrLNx2hLL69Yo0DyoRYG9725OBnUGdNV1H9n0euWpY6WIU2jG25wap8s+8Es0hVVWxJAAYDb1wRyzLqipherooIisy/dSzyfj581gp2Pb1GM8HrV9+M/rLGxto5MyHqemmWaHKaciSesmCqdW7MTbf6kfT88fSXTuWw5RktHl9MpEVPEsa35sByfmefrjLEpMp6X6mjzbqpZK3OZUJoaShiMqqAba7kDze9gL7b8W8p+NMNVUSJU9PVcdPH+KenmEwXfv5V/c3xptIQVVyeAPzP/AJKm85c4mrPsccwkRfFvouRAz5o0bEbq9PICP0xzDDVknOYGOOoAXuMUauoCgt+QxKSdB98C64kvz2xZYitJyMyq7GRytzdsGKCm8NAbb+uB1AoaUEi5wfiFlGJv6RFWJsfBkqrpGK9Q9j7DFntijU/im9v5YCOTG14g2HMBTV5hYkB4tZNiVUKSWJtwLd7ckC/rczWmTNctqaV1DEqArlbhXB527g/lihTUkFVnyePGG00radyLbgHj5E4noZnfOa2mbT4SBWUBADcyNfcC54GE7DuLA/MJXysD5BVGIy5PXLG1RC6mNyAyubgo29j5bXsTcW7kYROr5JJc3o6OdkapSYmb7jTpNh5QxUMw02O99tO7W1FpkllWujl8WRpI5mjVncsdOptjfngc/wA8CviLDHDX0NZCipPJDUq7KLXCEKm3Gy7e1vTFeLS1bJ7cSDn0mLmTZdJnHVdLUNp8GeuUadQuVXzHnbheO+N3MsemKRgAWNluNxqtjJOhbjNokUlRFQVEiaDpIbQgvcc8nnGuLcOq3NrDv8zhnS/hTtI9Mz3J6iLMj1HWxzM8r18eok6bKsrKosRfYKNjtsO4OGbqBRGKKBeNTPb6AD98JfR0jR/6RIpAAcb23/4hxzz/AFfDl1CSa2m/+Nv/ANDBP9Mn99Y9oObR/Wd5al6mM87nDOn4Rhcy3aoS3zwxJ+AYJR9MnrDlpDVuygaTyD+4x8+fFCYzdVTAtcoij98fQdT+NPY/yx85/EI36trfpiTfUI14aPqi/B/vl+RvjcOgoPAioYvSMk/UE4xOgANUgIvvjeukgBV04A4T+WA3DcwWO3fhOfiM0NFCsE9O8SvFM0jOjL5W1Ekgj53wiZdQS5XmNVlMgfTTyXiYtu8BHkO972tpJ5uPbGkD+H2wE6kAR6KRQNZlMZYi50lGJH5qMV/iOmA0TD/byJTae0rZ94n9SxNUx0OVQo2rMahYmYb6Y+ZD/hDD64dqeNYI1jjCrGosiqoUKPQAdsCMuCy9RgyIjGOkYoSoupL2NvoMME4AjIAH4TjPrQWoVgcY5hrnJfBlCkiimklrjEhlddCuV82gHYX9L745BltFDSNRxU0S07FiyKoAZibkn5374JRgLCoUAC3piRVFr2F7HDdWhZ9o3dsmALzME+H+TS5hmRioEljWpCjxBq0/dpcA+l7/AFJxzD70+AYq5iASa6a59mt+wGOYcFWoYZFhnNw9p//Z"/>
          <p:cNvSpPr>
            <a:spLocks noChangeAspect="1" noChangeArrowheads="1"/>
          </p:cNvSpPr>
          <p:nvPr/>
        </p:nvSpPr>
        <p:spPr bwMode="auto">
          <a:xfrm>
            <a:off x="77788" y="-441325"/>
            <a:ext cx="16097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alibri" pitchFamily="34" charset="0"/>
            </a:endParaRPr>
          </a:p>
        </p:txBody>
      </p:sp>
      <p:pic>
        <p:nvPicPr>
          <p:cNvPr id="2052" name="13 Imagen" descr="Logo_Condor.png"/>
          <p:cNvPicPr>
            <a:picLocks noChangeAspect="1"/>
          </p:cNvPicPr>
          <p:nvPr/>
        </p:nvPicPr>
        <p:blipFill>
          <a:blip r:embed="rId3" cstate="print"/>
          <a:srcRect t="11220" b="4564"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14 CuadroTexto"/>
          <p:cNvSpPr txBox="1">
            <a:spLocks noChangeArrowheads="1"/>
          </p:cNvSpPr>
          <p:nvPr/>
        </p:nvSpPr>
        <p:spPr bwMode="auto">
          <a:xfrm>
            <a:off x="611188" y="5876925"/>
            <a:ext cx="302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2000">
                <a:solidFill>
                  <a:schemeClr val="bg1"/>
                </a:solidFill>
                <a:latin typeface="Gill Sans MT Condensed" pitchFamily="34" charset="0"/>
              </a:rPr>
              <a:t>19, 20 y 21 de Octubre de 2011</a:t>
            </a:r>
          </a:p>
          <a:p>
            <a:r>
              <a:rPr lang="es-CO" sz="2000">
                <a:solidFill>
                  <a:schemeClr val="bg1"/>
                </a:solidFill>
                <a:latin typeface="Gill Sans MT Condensed" pitchFamily="34" charset="0"/>
              </a:rPr>
              <a:t>Bogotá, Colombia</a:t>
            </a:r>
            <a:endParaRPr lang="es-CO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9 Imagen" descr="Condor_so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334640" y="764704"/>
          <a:ext cx="8341816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427538" y="4365625"/>
            <a:ext cx="41052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Talleres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7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3132138" y="4149725"/>
            <a:ext cx="568801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</a:t>
            </a:r>
            <a:r>
              <a:rPr lang="es-CO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Resultados esperados</a:t>
            </a:r>
            <a:endParaRPr lang="es-CO" sz="5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</p:txBody>
      </p:sp>
      <p:graphicFrame>
        <p:nvGraphicFramePr>
          <p:cNvPr id="10" name="9 Diagrama"/>
          <p:cNvGraphicFramePr/>
          <p:nvPr/>
        </p:nvGraphicFramePr>
        <p:xfrm>
          <a:off x="0" y="0"/>
          <a:ext cx="8172400" cy="414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3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11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 bwMode="auto">
          <a:xfrm>
            <a:off x="323850" y="1987550"/>
            <a:ext cx="8497888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Mayor información: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  <a:hlinkClick r:id="rId3"/>
              </a:rPr>
              <a:t>jornadasteologicasandinas2011@gmail.com</a:t>
            </a:r>
            <a:r>
              <a:rPr lang="es-CO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¡Gracias!</a:t>
            </a:r>
          </a:p>
        </p:txBody>
      </p:sp>
      <p:sp>
        <p:nvSpPr>
          <p:cNvPr id="13316" name="AutoShape 8" descr="data:image/jpg;base64,/9j/4AAQSkZJRgABAQAAAQABAAD/2wBDAAkGBwgHBgkIBwgKCgkLDRYPDQwMDRsUFRAWIB0iIiAdHx8kKDQsJCYxJx8fLT0tMTU3Ojo6Iys/RD84QzQ5Ojf/2wBDAQoKCg0MDRoPDxo3JR8lNzc3Nzc3Nzc3Nzc3Nzc3Nzc3Nzc3Nzc3Nzc3Nzc3Nzc3Nzc3Nzc3Nzc3Nzc3Nzc3Nzf/wAARCAB7ANQDASIAAhEBAxEB/8QAHAAAAgMAAwEAAAAAAAAAAAAABQYDBAcAAQII/8QAQRAAAgECBQIEAwYDBAkFAAAAAQIDBBEABRIhMQZBEyJRcQdhgRQjMpGhsULB8BVSkuEWJCUzNGKi0fFDcnOCsv/EABsBAAIDAQEBAAAAAAAAAAAAAAMEAgUGAQAH/8QAMxEAAgIBAwIFAgQEBwAAAAAAAQIAAxEEEiExQQUTIlFhMnEzodHwFCOBwSRCQ1Ki4fH/2gAMAwEAAhEDEQA/ANFiULNaNFRAO2CUJFhqjAJ7DFSGN3lYkgLeyqP54KQwnvufXDjHAAlYoG4nE9oin+EDEwRfTHAlse7YXJjCp8TzoX0xFHDHFNK6IFaSzMR3IFt/0xYtjyfx/TEcwgAmY/EmkqarqijFMV0tSqDq7+Zz6Yjo+hZq+INUOwUDYG36bC3tfvh7qcuSqzWGd4wwSIAMR8zgyqBFsoAA9MUrad7735wBJitT6jMxy/oepiz2mqqVlZKWpiefxW03IIYlRY32t3G/scGF6PhTpympamMNWRC7FSG8xtq9ObYdI7EcEdwGx2pUuwBFxz64YOiDVBM8+8kFAmCZ7k09DUSaEKx3sNVr9uwG2KNNU/Z4you4tYqNr/8Akgfrjc+o8op6+kkZ4lLgc23OMezuCmoZtAQWvYDe4N/y4GK2wNW/lPzF7K9hyJPlFQ1RFUUc7t9nqI9RO+kabWYW9LYOkSPdaVVK3IeVjZb99+/7YT8nbx55rrfTBKwuu66Y2It6cDfD2lKZCrScrsqjZV+QA2wxSuAZd+CMQHz8SCLL5/KXkUjkBTt9LDF/Q8ESh9rkb4mpYzG2lQL8m4t/LBEU7zgIRYDnbthkDMtbdQc+rpJMhrlkmKSSksp2Rja3zH/bB9qdJAGIBI4Nv5/9sKtRlLlvEiUhhxb+ucGcqrnRPBnHmj/Ftbb1GGan/wAplVqq1P8AMrP9IXjsvl3+u+FL4t1lTQdB5jUUU8tPOpiAkiYqwu6g2I+WG9WDehvxgH1rRx13TlTT1Cq0bslwwuNmBwS1wiFz0EQVSzAT5JbxL6i533L33Nze5xJHl9ZVKZYojZjtpGx9sbHU9I5bVUS07Uyqm+my20cna/G5OC9NkkENOIVp4ljU2WML5RilfxuoDKjmPjQHPJmA1FNUofvlNyT5r8m+OqeqNK6ssSl17szA+2xG18bVmvR0GY1BeOEpKRvpAGojbc8YSM/6Fr6N3fwdUY3DDn8sM6fxSi7hjiCfSsh9Mr9LdVQ0mYLWynwcwViySyB5YpWOx8QF7qf+cE8bg4+l8rqBVUUFQX/3kasfDl8RdxfZv4h8++Pj6qpZqCdop1KG+4I/r5Y0b4Qdb1mUZnFk9Wxmy+pkKoC/mhcjkX5Bt+Ecnjc7mupGfNQwG4ngz6LFscxHGQUBDbHHMEW8EZg8TDoviwsdTrWikVF3Akf8X5An9cMGX/GGgEX+tUFQ7E/ip1BX/rKm/wBMYq1NIsTs2kgC9gQQR6j09sNHROSnM5mXTqCgm3pbF35KnrK224INwmlzfGfI4CviZdmek8kJHt/14a+nOtun+o2VMszCNpyL/Z5PJJ/hPP0vjCeqMmeGmlrfCKwo+gEDvhUoqo01Sk8EvhzRsGjdGKsrDgggbHAzQh+mGqsZkDEdZ9h48ty3thF+GXXC9T0Jpq2yZnTqDKALCVeNa/XYjsfkRh7O4wsylTgwwO4TqIWVfbHs4HVmYpRyqkguCt9hc4ihz+jlkMfmVgQDdSML+bXkjIk14GJbCtHLIokXVISVFtwPz3/zxYhj0WuSSBbdif3xVqGU1ELfaBGFa+jbz7EW3Hz7b8YnergjbS8gDc2xxGHvJSWRQykHg4xX4rZe1Lm8cigBJU54ub/1/V8a+czo/EMYqIy/dQ4JH05wpfEmhhzLp+aqidXakDShhuRbkf5YS1wX02DtxIWLuUgTPugaOOvzgxT6fBiheWUAgjRcKeTa3mNz6DGiLGNW17DtfCR0DT1C5T1BXJTiZzDHSxIF1nWWJJt3Fih/o4f4RG1mU+UfpjqrhRHvDCVQzuODRY6vnY4JwL50Vtxp8/5YpxIC4DCy97+mLFPEGl8o0pbv3ODJxGbTnqYXpz5LWuAbaj3x5npI5GVwLOvcd/fHuBCkYDEX724xMOMN4yOZXbsHgyrRk6WQ8o1h7Yiz2My5bIgJBJXce4xO48OUsove1xjxmf8Awb+4/fCutONNZj2Mkh/mAxYFCoVfQegxLHAFNxYE8DjFxV1D1B+fOO9LElb2HpbHzkuTLM2mR0gVZgLb8XxYqqSGojKSorKebjFOoqEoQSIJJZLXCIBc/XjFKmzjNq2pcJlaw06CwaaQlnP/ANRYD88ERCyk9MQTBidwiF8UOjmqozV0aJ4sdywAO6i5OMjyuoFFmME7R+J4Uysyk/iXv+mPqTMo46qn01UXhmQabE7Nj5ozenfKuqKiFQdVPWWUKNzZtrDGr8D1TW1NS/OIHUDOH7z6qyyVmoYtU4kOkfeFQDILAhrepGOYo00XhUdNHSqIYUhVUjBsFAGwFweBjmKf+P28YnvLzMIzLK7S6UAFxjR/g7l8Q+0yWDFVFmA9b3/8fLCHO0uYVNUae2iJbEtwTfjGu/CygNL0+JXtrlbsewx9LubCGZilSbEQnPcy51L0nBmeQVNBGBqdi63A2PpjIT8PayizgCejkaO4MchiZ1PzNj++PofHkopI24wklpWWltW9NqnExTLugs/6fzmlzvKLTFJNckZ+71IdmXT8xf8AQ9sbNC/iRqwBAIvuLYmsPTHTgY81m89JxKig65me/EnJcwzCto6rKQ8tRGuiWFZQh0b2IuR3vffi2IcryfNsqlggqSJQ8YctCp0qwALK3a4HDC2q24vy/VdFHUsGZbkC3O2JIKWOEeVQL84pL9LbdYQRx7wwQdZDHA3gK8ly6i9vTCR1NXvFLK8dH9olhiM0mlFcxrYm5vsBYHnf0B7aLba2KFVS76o9r8+UG+I6rRlQrDJA6yR5GJnOV9UVDRyzNTuYImVZHQK6LdbjUFUEbdwGt6YZc0iin6XzqaOPQJKGUkqLarRtY29cEabJYljWniihp6YPrMcEaxgnb+77Yr9f1AoejczWFfPLAYI0Rd9T+UWH1v8ATAatObPX0A/OcAIHJiR0ZnVP0r0XFNVLI0uY1EjxImxsLJfUfQIT35GL1PmGWzkNltSsZ7eE11Nvke2FvrVoYqrLMlpyhp8tpI01AbMWAufSxCA/PVguuWx05Z0WRmYjzMgFh74dDkjEtPB1Vi6n4/vHCileeBTfWSP4R3GOqqsmpbLCY/G9JO2K3TusyRoVG8h2btzin1FHOtdI2pgC2kNzx7YnyFzGxWrXmswzRZnXsV8appL+iq37k/PB+immlX71FHqQcZWMqr5KvxafMzGpNyvi7dtjf2P597DD103DmMSqJ6mCaMjlAR+/ODVOSYvrdMiDKkQzXFkeORbAWKkn6W/XFXPaH+1MoalM00WoqdcDEMLMDsR7YIVJ0wOdBkIUnSP4vlgB1nDT5h0lPHmD1dNBIEMhpELSr5hsAoJ+WJaj8JuexlYpPEioKRMuRUlqpZCg38RgSB/XfF3x47gqQdXGMLzKhoo5YqDpqgzczjUTU1NSU5H90bL25APA74fencvzDLqGghzevEmhQDFbvb15PffGI1WgWtd2/k9iMH8sywRC55hTqfq6jyGpENYwErRakhA80hJsAD74WajqrrDMayGLIstiVXRj5qeRShvYamlUD/Dhy6h6ey7O4kkr30Ki6NQA1Af8r8qdyPY4XYehaJSY4c7zmSI7tE1e2g/I2wXTNo6qwzD1fIyPyIkCN3AlzJKzq8TvT5uMnq9RBMSSFJIgfUhbH8gcIfxSyGamz0ZxBSyMkkSmV49/CkRgNRPtp398bD09klFltP4NJAkDG/4f4vc98KPxWpKv/RtzGzIUqF8RlO3hMCr6vluv1tg2kvcalbVA2tx7f36yJ24IEb0jkqh90CBHZDtfewP88cxX6GqTUdIZRUB3dpaVHdieXI8363xzHDp6lO1gciQ81u0+d5Kiupg6QOVDuW1AXv8AIjvjU/hlnubfYhSRUrSuAWWOV9Clrf3iCdPf1xm1HmdKovLSM6+usC+NV6P6k6apKt5TPU0omjTwlqIbJEAONQJvc3N9sfRrMbTM0S+8DGOes0XKqqqny5J6ylNPMb3hPIF9v0xceZEIDmxPAxXpK+mqqZaimnjmjbh42uDirmMyyFY1a7Xvt2HffFeFy2Jal/TuEImQMPL3OO+SDijl4d7u58o8oA7nucXb2Bx0jBkEYsMme1I3OIw/3jXOlV/XFDMMygoNJqJBGhFyxOwxFmTRVsKCCpVTcFWRxyPriuu1SqSey9YZeRDNxjgNzhbgTNJJAsssiIjc2sWHvg+rhEFzv++O1a2u3JHGPedwZKSAMKPVWapDm2U0vioviSSO2pgPKFK3FzufP243PbB6trFVNCm7NsLeuFempIsyzBs0V5XtJ9kVd00qr6mZdjrDMo43sBYje6tmo8+zy0+kdZ0jiZ51FIK3qzOJw7PadQrahcAKoAP5d8aPWQQxtpvoJOyrucL3xGyamohDmSySrIxEEy+d1ZQSQdX8IFyAD627YZqGrpnkMjBWIP8AEL84YUDaAY3odylmEJdO02lA7LYgk7jn0xZzCOmeUQ1KKdfFxsfr2xJBWl4Q0cXiNv8AgFhjzVI1XS3nj8J1YtHc3PG1/TDQAC8TjOxt3NxIIshpUk13LDtcA/rgrTwJAmiMWGKGX1rWMcrAsg5HBGCKSBgLY6gXsIO5rScOczqZdcZQW8wtvinmUDDLGhgspACrfe2L5W7A34HGKuaSGKkcqLsSAvuTgGu401n2MHWSGERq+jmoFigydI/HZ7yzOmvSLX49b4q5blebT1TyZqzSOHP38S6AF4AAPc/1bDS7CjiZgS8hO9jucKOY5j1ulcJsijR6YX8lWqBDx3JD/ljFaQi3KMQvyf1loXYDIEZ63JxLlcsK5hLSBmBllIB8g7drAjbA+n6eoqTRmPTwNPKo0yqF0JUC++pLAXvwbYDS5L1Z1JU08nUWbQUlPC2r7Nl2tQx+Z5O3qT8rYcZKyjyXJ5ZX8QU1LHqdyt+P3J9O98NPsA8qls++B1i25hyZJQVviP4c0fgzjlOxHqMDeq4EzWm/syRj4dS2mQJYkKPN3BHKgH5E8YE02cvm0UGZU9NU00MjjwVnUB5LuoDWubC1/e57WwWQmbOaXQjSIqs7kA8WIF7c/i/q2FalsS1VPYwprAG+FsrijybLKTLYFbwqaFI01Ak2AsL2FuMcwvZj05W59XT11RItGC2iOJkV20AAAkjgk32uf5DmNAzvn0scRLExfJo8pE8a5lRxvFe91coxHpcYdMoyfpKsgF5swjmva0Vbx9LdsKsWV00syKJLXUG1/ng1leVvTt4kRBXVbvjbEZmYa/ByDn7xhHSceVM8uR53mCDaTw3AK3Hrbn98MuSS1dS6xzyFql/47fhXjV9P1NsCMueZw0aqzsxCqAd3+X1/lh9yfLlootwDM4Gth+w+Q3/M+uFrG28dY3UPOAPSXYI1jQIosqiwx052A7k4kcgDFZG1uT2tYYVA7x6z0riUc1p4aqoSKdA6aLkH3OB6UOUwr4UsMaLflbg4r9TZ0mUZ3SmqCrSyxafF38jXJ83yIBt7H0wfp1oa2JSdD6gDuRweMZyyqz+LYjpn3h1Klcd5QShy5n1Q1M5Y9lmAt/PEMlNPSTiY5hPMCNJjkNwBguMuoIxrRAvp5jb98L2b5hEj+DTsZH+R49MC1nmVcDgH2nRgCDOrc3losnq5qQ6ahlKxseI7/wAXB4F7X5OLfQUQfKg1LGslKWVbGVpfMtt/MwC7i9goIBXnHmioY52kauQywTN9kMem4k1EauDcabEfK18eekUzPpj7Tl9dR1MlEksjxVkaiVZUA8pazakIVVW1iNsMeGoNpBkcnOYamy6DqGkkhzL7XAA8iLEGaFmUgA6luQ3exFx6YA0/T+e0EcshkSaFDsoszMO5G36YdKOuoc2gEtNJHKvYqeD74uIdUYI7jbFwalaN6fUvRnb3ivls1fMn3NMjIdwS1rEflgp/taVSJIqUCx5Yn9sDZjVU2fywwKFhezgkbG9r/rhkp1YRgOQT8sRrXtDahsYYAc8wAtHWrMjSiFGY7GImw/PnDBFGVYEm4C2GPUkauRq7b4G5h1DlWW1a0lbWRxVDqXWMg3KgXJ47AXwRVCxd7Gt4xC2B2eiRsulELaZLDSbX3vjvKs5y/N6fx8tq4qmMGxKHcH0I5H1x3m9zQvpVibjZbevzwDXH/DWfYyFYIsAMz3NoeoYcxpswy/MpXptY8ajlP3V7EWJUagp+tj+h7p7PoXo4Y83o5qeujjAmdlLI7C1yp5sT2tielmR/EjNmANiP3H88EqVIViAjYqo4AGMVRrGX0lFJ+QI9aqz21bGCVo6czOLgEWVQRbYk/wAgeDiKWA1Tf7REcgSTVHClyi2N1Y3F9Q2+Vxcb4nug/C7H3x5d7XHbnDL+KMEZeB9ouE5zBOaxxIFdrIkYvfgLYH8gBfEuQwaImqp1ZJJ7WQizKn8IPve5HzA7YFZ/mCJmGXUbAsamqVCPVbEm/wDht/lfBGbOKakBapnhhCi7Xa7X9sJUM1QVscmMuGKhYeV3tsEUehxzC0vUNZKNUGUzeHwrTzxxMw9dJNwPex+WOYtRrGHUf8hFvLMx7N8kzKlzAJFTyErGGbwwSB5iOR88MXTeSdRVwUCikijb/wBWfyAfPfc/lh6y2GrM71NQwnqJECmSRdlFydh25wxUQlRQHs1u9sb93ZRMwla2KsrZDkUWWRKWPiz2sZCOPkBg1sox5DgDFarqdC+Xk/phI5Y8y2qRVHE8Vs+4iQ7k+b2x7pxtgbATJIWPOCsQ0oTiZG0QLtvcCJ/XEEc1ZTMgP2kGPwhGPOQX3AvtY2JJFuCCdwCGjkqI6dPsM0qarOyhBaMmxIKG1tudJAvf0thtzymR6uGpSItVJC8cMo/ECbXXlebgi5sNNxuN13M4IpqRKk01XEXRZWFNCsjpId9JH8LXP4r6SPa+M7rVc2FljRXiUYM0zSWRI52H2d5TCJA7LqIFzZbXIFmGx5Q3ttgx9mhyzL2rKpwzxIGKEhQWtsCL3IJuvz25F8d0VHTwZKi2QWREmkMUuuCIIQCxsp5Uk3sB34viUVUUkGnLqKrq3iQtrWBSrNY6bFySwLnUCt1Nr3tfELdMxZcczwXEv5ZTmOnpkMU8jU4VFUKAoYgDVudtIvv6HvhiJ8CFCQWAsCbb++EuikqftVJ4VKuoqPEkAhk/FYNfRIApsp5Dd7fJ6G67H64sNImFOesmDKT5dRyyiojj8KbkvF5Wb39fri+oA2xXRxOhYEqwuCLbgjtgFDmUkTX8Rit9wcNNYExmGqpazO3tGGWCOX8aAkcHuPY47VWjFi11HrzirTZjHMouwxdUhgCMSBBGRIMrLwZHHMslym6+uMp+MFQaSuyfMIh9+uoxsLWBBBsR3BGNU0rGJLWGxbjGSfGhCcryWTsWcfoMcb2jeiA80fvtFno3OI6PqC9CrQQTWYxMb+Gf7oPcel/88at13n0+VdBVmaU2hpo9AUuLjdgL+++Pn+jlMNXDKDYq4N8aX1TWyV/wozJVBdlWNjbsFkW5/IYgyqRtboYfWVYYsPvFrofqzNJayaoqZ/tNRJZpUchfEsABaw2IAG9vztjYMrq4szhEtFIV2u8TCzITxceh9eDj5eyqreCeMruFa9hsTzjUMgzkywLKrESh9mEhV1FxfzA3I+n+We8V8ORm3gY+0HQ3mLjPM2GOKQCxYsb4pZhXiO9LTnVO3O34B6nCslVWTaS09TImwCmpa3p+fH54kkBpKEvMwS4OlV23t684z506huuYwlBzljFPr+od6uAwhJXhJYBwWDEA2BAIvc4I/D5Ezrph81oqHTU0UrLLQxSN4U5A1alQmxchv4ri67W5wp5zXLU1PiSARxAMwY3to9vSw4xpHwEozD0dNUMhH2mrkZSx/EBZf3BxqdPpg1C1N7/rFtRZh9wkbydUyyNJR9P5QkTWI+1SL4jbcm3Hp67Y5h4qMqXxSad0hQ76PCDbnm3p7Y5ivbQahTtFSn9/eR81TzmSw06BNhscWY1sMcRbADHbuEW5xtGJMpETAAE8TtpGAlTKxY2N97YuV9VpBGrc8W7YoUyGWVe4BxJBzC2MK0hDL4zYEjBML5APXEVNGFX2x7nJBW2IscmCoUn1GdhAFJO++w7Xwg9S0+bZYamty6Z2+yvrkRWYBka/nUKdtIuWXTYgBha2z5TTpMXRTdlsSAD3vb9sA+oilLX0NaVTw5mNPI5XWEJVtL2O399T8nwneAOTGwcrE7Ja7OMxpq2bw5K0UopyVIXxOW1aJLKdlJa1772Fw2ANR1TVztTo6JLE8omQSs04U2sCoY6Vt8lsD2G+NSyKgoclpZEgASKoqHkjjOlSCdlj/F5rAAL/AMoA7YzPr+jgpcyhrIZJUermZnheJgtxyysUW24FxY/iBBwnYjKmQeYNwwXgy7G8801GiRwl5J41Lili1C7ABh5bXB3xqhqHjdFaKQl203SMkA/O17fXb54xuHNhQ5/l1MAuhJovEdhwSw9dttjvjaVLJGxMaq+piFDbHc23t39u/fHtBvKEsZ2o5Bi/meaJDNmL0ZbxqalSaUOzBRudiptpbT67kMObYC0tQ5l0hd+QexxWq5/tWedSSxyoU0GnjIIsdQjjNib76lfYDt2O5IVFE1NDFKhKBpLC3bbBHYsZb+GuvqB7/wDcI0epp0QsASRcdjhpiXStsKmUlhVKWOonuecNwwegcZg9dwwEhqEMkbou2pbXxlvx00x5bk8K9pXNvlpGNXO2MU+OFaJs5oaZSLQxMT7k4K05oAWtHxzM0XkY2H4fwRZhlMtHVLrhnDxup4YFbH9DjH0F3A9SMbN8L100sBbbWzH9LYV1QyhEtLxlCfgzB89yiq6fz2qyyquJaeUoCR+JezexBB+uDHT0r+JEw1aVIDHTxtjWvjB0nDmeXDPaZFFRREfaHS15Ie5P/tO/tq9AMBelcgjgy6XRpZnFtSCx7b4T1WsVdOGYcmVelrLNx2hLL69Yo0DyoRYG9725OBnUGdNV1H9n0euWpY6WIU2jG25wap8s+8Es0hVVWxJAAYDb1wRyzLqipherooIisy/dSzyfj581gp2Pb1GM8HrV9+M/rLGxto5MyHqemmWaHKaciSesmCqdW7MTbf6kfT88fSXTuWw5RktHl9MpEVPEsa35sByfmefrjLEpMp6X6mjzbqpZK3OZUJoaShiMqqAba7kDze9gL7b8W8p+NMNVUSJU9PVcdPH+KenmEwXfv5V/c3xptIQVVyeAPzP/AJKm85c4mrPsccwkRfFvouRAz5o0bEbq9PICP0xzDDVknOYGOOoAXuMUauoCgt+QxKSdB98C64kvz2xZYitJyMyq7GRytzdsGKCm8NAbb+uB1AoaUEi5wfiFlGJv6RFWJsfBkqrpGK9Q9j7DFntijU/im9v5YCOTG14g2HMBTV5hYkB4tZNiVUKSWJtwLd7ckC/rczWmTNctqaV1DEqArlbhXB527g/lihTUkFVnyePGG00radyLbgHj5E4noZnfOa2mbT4SBWUBADcyNfcC54GE7DuLA/MJXysD5BVGIy5PXLG1RC6mNyAyubgo29j5bXsTcW7kYROr5JJc3o6OdkapSYmb7jTpNh5QxUMw02O99tO7W1FpkllWujl8WRpI5mjVncsdOptjfngc/wA8CviLDHDX0NZCipPJDUq7KLXCEKm3Gy7e1vTFeLS1bJ7cSDn0mLmTZdJnHVdLUNp8GeuUadQuVXzHnbheO+N3MsemKRgAWNluNxqtjJOhbjNokUlRFQVEiaDpIbQgvcc8nnGuLcOq3NrDv8zhnS/hTtI9Mz3J6iLMj1HWxzM8r18eok6bKsrKosRfYKNjtsO4OGbqBRGKKBeNTPb6AD98JfR0jR/6RIpAAcb23/4hxzz/AFfDl1CSa2m/+Nv/ANDBP9Mn99Y9oObR/Wd5al6mM87nDOn4Rhcy3aoS3zwxJ+AYJR9MnrDlpDVuygaTyD+4x8+fFCYzdVTAtcoij98fQdT+NPY/yx85/EI36trfpiTfUI14aPqi/B/vl+RvjcOgoPAioYvSMk/UE4xOgANUgIvvjeukgBV04A4T+WA3DcwWO3fhOfiM0NFCsE9O8SvFM0jOjL5W1Ekgj53wiZdQS5XmNVlMgfTTyXiYtu8BHkO972tpJ5uPbGkD+H2wE6kAR6KRQNZlMZYi50lGJH5qMV/iOmA0TD/byJTae0rZ94n9SxNUx0OVQo2rMahYmYb6Y+ZD/hDD64dqeNYI1jjCrGosiqoUKPQAdsCMuCy9RgyIjGOkYoSoupL2NvoMME4AjIAH4TjPrQWoVgcY5hrnJfBlCkiimklrjEhlddCuV82gHYX9L745BltFDSNRxU0S07FiyKoAZibkn5374JRgLCoUAC3piRVFr2F7HDdWhZ9o3dsmALzME+H+TS5hmRioEljWpCjxBq0/dpcA+l7/AFJxzD70+AYq5iASa6a59mt+wGOYcFWoYZFhnNw9p//Z"/>
          <p:cNvSpPr>
            <a:spLocks noChangeAspect="1" noChangeArrowheads="1"/>
          </p:cNvSpPr>
          <p:nvPr/>
        </p:nvSpPr>
        <p:spPr bwMode="auto">
          <a:xfrm>
            <a:off x="77788" y="-441325"/>
            <a:ext cx="16097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13317" name="AutoShape 10" descr="data:image/jpg;base64,/9j/4AAQSkZJRgABAQAAAQABAAD/2wBDAAkGBwgHBgkIBwgKCgkLDRYPDQwMDRsUFRAWIB0iIiAdHx8kKDQsJCYxJx8fLT0tMTU3Ojo6Iys/RD84QzQ5Ojf/2wBDAQoKCg0MDRoPDxo3JR8lNzc3Nzc3Nzc3Nzc3Nzc3Nzc3Nzc3Nzc3Nzc3Nzc3Nzc3Nzc3Nzc3Nzc3Nzc3Nzc3Nzf/wAARCAB7ANQDASIAAhEBAxEB/8QAHAAAAgMAAwEAAAAAAAAAAAAABQYDBAcAAQII/8QAQRAAAgECBQIEAwYDBAkFAAAAAQIDBBEABRIhMQZBEyJRcQdhgRQjMpGhsULB8BVSkuEWJCUzNGKi0fFDcnOCsv/EABsBAAIDAQEBAAAAAAAAAAAAAAMEAgUGAQAH/8QAMxEAAgIBAwIFAgQEBwAAAAAAAQIAAxEEEiExQQUTIlFhMnEzodHwFCOBwSRCQ1Ki4fH/2gAMAwEAAhEDEQA/ANFiULNaNFRAO2CUJFhqjAJ7DFSGN3lYkgLeyqP54KQwnvufXDjHAAlYoG4nE9oin+EDEwRfTHAlse7YXJjCp8TzoX0xFHDHFNK6IFaSzMR3IFt/0xYtjyfx/TEcwgAmY/EmkqarqijFMV0tSqDq7+Zz6Yjo+hZq+INUOwUDYG36bC3tfvh7qcuSqzWGd4wwSIAMR8zgyqBFsoAA9MUrad7735wBJitT6jMxy/oepiz2mqqVlZKWpiefxW03IIYlRY32t3G/scGF6PhTpympamMNWRC7FSG8xtq9ObYdI7EcEdwGx2pUuwBFxz64YOiDVBM8+8kFAmCZ7k09DUSaEKx3sNVr9uwG2KNNU/Z4you4tYqNr/8Akgfrjc+o8op6+kkZ4lLgc23OMezuCmoZtAQWvYDe4N/y4GK2wNW/lPzF7K9hyJPlFQ1RFUUc7t9nqI9RO+kabWYW9LYOkSPdaVVK3IeVjZb99+/7YT8nbx55rrfTBKwuu66Y2It6cDfD2lKZCrScrsqjZV+QA2wxSuAZd+CMQHz8SCLL5/KXkUjkBTt9LDF/Q8ESh9rkb4mpYzG2lQL8m4t/LBEU7zgIRYDnbthkDMtbdQc+rpJMhrlkmKSSksp2Rja3zH/bB9qdJAGIBI4Nv5/9sKtRlLlvEiUhhxb+ucGcqrnRPBnHmj/Ftbb1GGan/wAplVqq1P8AMrP9IXjsvl3+u+FL4t1lTQdB5jUUU8tPOpiAkiYqwu6g2I+WG9WDehvxgH1rRx13TlTT1Cq0bslwwuNmBwS1wiFz0EQVSzAT5JbxL6i533L33Nze5xJHl9ZVKZYojZjtpGx9sbHU9I5bVUS07Uyqm+my20cna/G5OC9NkkENOIVp4ljU2WML5RilfxuoDKjmPjQHPJmA1FNUofvlNyT5r8m+OqeqNK6ssSl17szA+2xG18bVmvR0GY1BeOEpKRvpAGojbc8YSM/6Fr6N3fwdUY3DDn8sM6fxSi7hjiCfSsh9Mr9LdVQ0mYLWynwcwViySyB5YpWOx8QF7qf+cE8bg4+l8rqBVUUFQX/3kasfDl8RdxfZv4h8++Pj6qpZqCdop1KG+4I/r5Y0b4Qdb1mUZnFk9Wxmy+pkKoC/mhcjkX5Bt+Ecnjc7mupGfNQwG4ngz6LFscxHGQUBDbHHMEW8EZg8TDoviwsdTrWikVF3Akf8X5An9cMGX/GGgEX+tUFQ7E/ip1BX/rKm/wBMYq1NIsTs2kgC9gQQR6j09sNHROSnM5mXTqCgm3pbF35KnrK224INwmlzfGfI4CviZdmek8kJHt/14a+nOtun+o2VMszCNpyL/Z5PJJ/hPP0vjCeqMmeGmlrfCKwo+gEDvhUoqo01Sk8EvhzRsGjdGKsrDgggbHAzQh+mGqsZkDEdZ9h48ty3thF+GXXC9T0Jpq2yZnTqDKALCVeNa/XYjsfkRh7O4wsylTgwwO4TqIWVfbHs4HVmYpRyqkguCt9hc4ihz+jlkMfmVgQDdSML+bXkjIk14GJbCtHLIokXVISVFtwPz3/zxYhj0WuSSBbdif3xVqGU1ELfaBGFa+jbz7EW3Hz7b8YnergjbS8gDc2xxGHvJSWRQykHg4xX4rZe1Lm8cigBJU54ub/1/V8a+czo/EMYqIy/dQ4JH05wpfEmhhzLp+aqidXakDShhuRbkf5YS1wX02DtxIWLuUgTPugaOOvzgxT6fBiheWUAgjRcKeTa3mNz6DGiLGNW17DtfCR0DT1C5T1BXJTiZzDHSxIF1nWWJJt3Fih/o4f4RG1mU+UfpjqrhRHvDCVQzuODRY6vnY4JwL50Vtxp8/5YpxIC4DCy97+mLFPEGl8o0pbv3ODJxGbTnqYXpz5LWuAbaj3x5npI5GVwLOvcd/fHuBCkYDEX724xMOMN4yOZXbsHgyrRk6WQ8o1h7Yiz2My5bIgJBJXce4xO48OUsove1xjxmf8Awb+4/fCutONNZj2Mkh/mAxYFCoVfQegxLHAFNxYE8DjFxV1D1B+fOO9LElb2HpbHzkuTLM2mR0gVZgLb8XxYqqSGojKSorKebjFOoqEoQSIJJZLXCIBc/XjFKmzjNq2pcJlaw06CwaaQlnP/ANRYD88ERCyk9MQTBidwiF8UOjmqozV0aJ4sdywAO6i5OMjyuoFFmME7R+J4Uysyk/iXv+mPqTMo46qn01UXhmQabE7Nj5ozenfKuqKiFQdVPWWUKNzZtrDGr8D1TW1NS/OIHUDOH7z6qyyVmoYtU4kOkfeFQDILAhrepGOYo00XhUdNHSqIYUhVUjBsFAGwFweBjmKf+P28YnvLzMIzLK7S6UAFxjR/g7l8Q+0yWDFVFmA9b3/8fLCHO0uYVNUae2iJbEtwTfjGu/CygNL0+JXtrlbsewx9LubCGZilSbEQnPcy51L0nBmeQVNBGBqdi63A2PpjIT8PayizgCejkaO4MchiZ1PzNj++PofHkopI24wklpWWltW9NqnExTLugs/6fzmlzvKLTFJNckZ+71IdmXT8xf8AQ9sbNC/iRqwBAIvuLYmsPTHTgY81m89JxKig65me/EnJcwzCto6rKQ8tRGuiWFZQh0b2IuR3vffi2IcryfNsqlggqSJQ8YctCp0qwALK3a4HDC2q24vy/VdFHUsGZbkC3O2JIKWOEeVQL84pL9LbdYQRx7wwQdZDHA3gK8ly6i9vTCR1NXvFLK8dH9olhiM0mlFcxrYm5vsBYHnf0B7aLba2KFVS76o9r8+UG+I6rRlQrDJA6yR5GJnOV9UVDRyzNTuYImVZHQK6LdbjUFUEbdwGt6YZc0iin6XzqaOPQJKGUkqLarRtY29cEabJYljWniihp6YPrMcEaxgnb+77Yr9f1AoejczWFfPLAYI0Rd9T+UWH1v8ATAatObPX0A/OcAIHJiR0ZnVP0r0XFNVLI0uY1EjxImxsLJfUfQIT35GL1PmGWzkNltSsZ7eE11Nvke2FvrVoYqrLMlpyhp8tpI01AbMWAufSxCA/PVguuWx05Z0WRmYjzMgFh74dDkjEtPB1Vi6n4/vHCileeBTfWSP4R3GOqqsmpbLCY/G9JO2K3TusyRoVG8h2btzin1FHOtdI2pgC2kNzx7YnyFzGxWrXmswzRZnXsV8appL+iq37k/PB+immlX71FHqQcZWMqr5KvxafMzGpNyvi7dtjf2P597DD103DmMSqJ6mCaMjlAR+/ODVOSYvrdMiDKkQzXFkeORbAWKkn6W/XFXPaH+1MoalM00WoqdcDEMLMDsR7YIVJ0wOdBkIUnSP4vlgB1nDT5h0lPHmD1dNBIEMhpELSr5hsAoJ+WJaj8JuexlYpPEioKRMuRUlqpZCg38RgSB/XfF3x47gqQdXGMLzKhoo5YqDpqgzczjUTU1NSU5H90bL25APA74fencvzDLqGghzevEmhQDFbvb15PffGI1WgWtd2/k9iMH8sywRC55hTqfq6jyGpENYwErRakhA80hJsAD74WajqrrDMayGLIstiVXRj5qeRShvYamlUD/Dhy6h6ey7O4kkr30Ki6NQA1Af8r8qdyPY4XYehaJSY4c7zmSI7tE1e2g/I2wXTNo6qwzD1fIyPyIkCN3AlzJKzq8TvT5uMnq9RBMSSFJIgfUhbH8gcIfxSyGamz0ZxBSyMkkSmV49/CkRgNRPtp398bD09klFltP4NJAkDG/4f4vc98KPxWpKv/RtzGzIUqF8RlO3hMCr6vluv1tg2kvcalbVA2tx7f36yJ24IEb0jkqh90CBHZDtfewP88cxX6GqTUdIZRUB3dpaVHdieXI8363xzHDp6lO1gciQ81u0+d5Kiupg6QOVDuW1AXv8AIjvjU/hlnubfYhSRUrSuAWWOV9Clrf3iCdPf1xm1HmdKovLSM6+usC+NV6P6k6apKt5TPU0omjTwlqIbJEAONQJvc3N9sfRrMbTM0S+8DGOes0XKqqqny5J6ylNPMb3hPIF9v0xceZEIDmxPAxXpK+mqqZaimnjmjbh42uDirmMyyFY1a7Xvt2HffFeFy2Jal/TuEImQMPL3OO+SDijl4d7u58o8oA7nucXb2Bx0jBkEYsMme1I3OIw/3jXOlV/XFDMMygoNJqJBGhFyxOwxFmTRVsKCCpVTcFWRxyPriuu1SqSey9YZeRDNxjgNzhbgTNJJAsssiIjc2sWHvg+rhEFzv++O1a2u3JHGPedwZKSAMKPVWapDm2U0vioviSSO2pgPKFK3FzufP243PbB6trFVNCm7NsLeuFempIsyzBs0V5XtJ9kVd00qr6mZdjrDMo43sBYje6tmo8+zy0+kdZ0jiZ51FIK3qzOJw7PadQrahcAKoAP5d8aPWQQxtpvoJOyrucL3xGyamohDmSySrIxEEy+d1ZQSQdX8IFyAD627YZqGrpnkMjBWIP8AEL84YUDaAY3odylmEJdO02lA7LYgk7jn0xZzCOmeUQ1KKdfFxsfr2xJBWl4Q0cXiNv8AgFhjzVI1XS3nj8J1YtHc3PG1/TDQAC8TjOxt3NxIIshpUk13LDtcA/rgrTwJAmiMWGKGX1rWMcrAsg5HBGCKSBgLY6gXsIO5rScOczqZdcZQW8wtvinmUDDLGhgspACrfe2L5W7A34HGKuaSGKkcqLsSAvuTgGu401n2MHWSGERq+jmoFigydI/HZ7yzOmvSLX49b4q5blebT1TyZqzSOHP38S6AF4AAPc/1bDS7CjiZgS8hO9jucKOY5j1ulcJsijR6YX8lWqBDx3JD/ljFaQi3KMQvyf1loXYDIEZ63JxLlcsK5hLSBmBllIB8g7drAjbA+n6eoqTRmPTwNPKo0yqF0JUC++pLAXvwbYDS5L1Z1JU08nUWbQUlPC2r7Nl2tQx+Z5O3qT8rYcZKyjyXJ5ZX8QU1LHqdyt+P3J9O98NPsA8qls++B1i25hyZJQVviP4c0fgzjlOxHqMDeq4EzWm/syRj4dS2mQJYkKPN3BHKgH5E8YE02cvm0UGZU9NU00MjjwVnUB5LuoDWubC1/e57WwWQmbOaXQjSIqs7kA8WIF7c/i/q2FalsS1VPYwprAG+FsrijybLKTLYFbwqaFI01Ak2AsL2FuMcwvZj05W59XT11RItGC2iOJkV20AAAkjgk32uf5DmNAzvn0scRLExfJo8pE8a5lRxvFe91coxHpcYdMoyfpKsgF5swjmva0Vbx9LdsKsWV00syKJLXUG1/ng1leVvTt4kRBXVbvjbEZmYa/ByDn7xhHSceVM8uR53mCDaTw3AK3Hrbn98MuSS1dS6xzyFql/47fhXjV9P1NsCMueZw0aqzsxCqAd3+X1/lh9yfLlootwDM4Gth+w+Q3/M+uFrG28dY3UPOAPSXYI1jQIosqiwx052A7k4kcgDFZG1uT2tYYVA7x6z0riUc1p4aqoSKdA6aLkH3OB6UOUwr4UsMaLflbg4r9TZ0mUZ3SmqCrSyxafF38jXJ83yIBt7H0wfp1oa2JSdD6gDuRweMZyyqz+LYjpn3h1Klcd5QShy5n1Q1M5Y9lmAt/PEMlNPSTiY5hPMCNJjkNwBguMuoIxrRAvp5jb98L2b5hEj+DTsZH+R49MC1nmVcDgH2nRgCDOrc3losnq5qQ6ahlKxseI7/wAXB4F7X5OLfQUQfKg1LGslKWVbGVpfMtt/MwC7i9goIBXnHmioY52kauQywTN9kMem4k1EauDcabEfK18eekUzPpj7Tl9dR1MlEksjxVkaiVZUA8pazakIVVW1iNsMeGoNpBkcnOYamy6DqGkkhzL7XAA8iLEGaFmUgA6luQ3exFx6YA0/T+e0EcshkSaFDsoszMO5G36YdKOuoc2gEtNJHKvYqeD74uIdUYI7jbFwalaN6fUvRnb3ivls1fMn3NMjIdwS1rEflgp/taVSJIqUCx5Yn9sDZjVU2fywwKFhezgkbG9r/rhkp1YRgOQT8sRrXtDahsYYAc8wAtHWrMjSiFGY7GImw/PnDBFGVYEm4C2GPUkauRq7b4G5h1DlWW1a0lbWRxVDqXWMg3KgXJ47AXwRVCxd7Gt4xC2B2eiRsulELaZLDSbX3vjvKs5y/N6fx8tq4qmMGxKHcH0I5H1x3m9zQvpVibjZbevzwDXH/DWfYyFYIsAMz3NoeoYcxpswy/MpXptY8ajlP3V7EWJUagp+tj+h7p7PoXo4Y83o5qeujjAmdlLI7C1yp5sT2tielmR/EjNmANiP3H88EqVIViAjYqo4AGMVRrGX0lFJ+QI9aqz21bGCVo6czOLgEWVQRbYk/wAgeDiKWA1Tf7REcgSTVHClyi2N1Y3F9Q2+Vxcb4nug/C7H3x5d7XHbnDL+KMEZeB9ouE5zBOaxxIFdrIkYvfgLYH8gBfEuQwaImqp1ZJJ7WQizKn8IPve5HzA7YFZ/mCJmGXUbAsamqVCPVbEm/wDht/lfBGbOKakBapnhhCi7Xa7X9sJUM1QVscmMuGKhYeV3tsEUehxzC0vUNZKNUGUzeHwrTzxxMw9dJNwPex+WOYtRrGHUf8hFvLMx7N8kzKlzAJFTyErGGbwwSB5iOR88MXTeSdRVwUCikijb/wBWfyAfPfc/lh6y2GrM71NQwnqJECmSRdlFydh25wxUQlRQHs1u9sb93ZRMwla2KsrZDkUWWRKWPiz2sZCOPkBg1sox5DgDFarqdC+Xk/phI5Y8y2qRVHE8Vs+4iQ7k+b2x7pxtgbATJIWPOCsQ0oTiZG0QLtvcCJ/XEEc1ZTMgP2kGPwhGPOQX3AvtY2JJFuCCdwCGjkqI6dPsM0qarOyhBaMmxIKG1tudJAvf0thtzymR6uGpSItVJC8cMo/ECbXXlebgi5sNNxuN13M4IpqRKk01XEXRZWFNCsjpId9JH8LXP4r6SPa+M7rVc2FljRXiUYM0zSWRI52H2d5TCJA7LqIFzZbXIFmGx5Q3ttgx9mhyzL2rKpwzxIGKEhQWtsCL3IJuvz25F8d0VHTwZKi2QWREmkMUuuCIIQCxsp5Uk3sB34viUVUUkGnLqKrq3iQtrWBSrNY6bFySwLnUCt1Nr3tfELdMxZcczwXEv5ZTmOnpkMU8jU4VFUKAoYgDVudtIvv6HvhiJ8CFCQWAsCbb++EuikqftVJ4VKuoqPEkAhk/FYNfRIApsp5Dd7fJ6G67H64sNImFOesmDKT5dRyyiojj8KbkvF5Wb39fri+oA2xXRxOhYEqwuCLbgjtgFDmUkTX8Rit9wcNNYExmGqpazO3tGGWCOX8aAkcHuPY47VWjFi11HrzirTZjHMouwxdUhgCMSBBGRIMrLwZHHMslym6+uMp+MFQaSuyfMIh9+uoxsLWBBBsR3BGNU0rGJLWGxbjGSfGhCcryWTsWcfoMcb2jeiA80fvtFno3OI6PqC9CrQQTWYxMb+Gf7oPcel/88at13n0+VdBVmaU2hpo9AUuLjdgL+++Pn+jlMNXDKDYq4N8aX1TWyV/wozJVBdlWNjbsFkW5/IYgyqRtboYfWVYYsPvFrofqzNJayaoqZ/tNRJZpUchfEsABaw2IAG9vztjYMrq4szhEtFIV2u8TCzITxceh9eDj5eyqreCeMruFa9hsTzjUMgzkywLKrESh9mEhV1FxfzA3I+n+We8V8ORm3gY+0HQ3mLjPM2GOKQCxYsb4pZhXiO9LTnVO3O34B6nCslVWTaS09TImwCmpa3p+fH54kkBpKEvMwS4OlV23t684z506huuYwlBzljFPr+od6uAwhJXhJYBwWDEA2BAIvc4I/D5Ezrph81oqHTU0UrLLQxSN4U5A1alQmxchv4ri67W5wp5zXLU1PiSARxAMwY3to9vSw4xpHwEozD0dNUMhH2mrkZSx/EBZf3BxqdPpg1C1N7/rFtRZh9wkbydUyyNJR9P5QkTWI+1SL4jbcm3Hp67Y5h4qMqXxSad0hQ76PCDbnm3p7Y5ivbQahTtFSn9/eR81TzmSw06BNhscWY1sMcRbADHbuEW5xtGJMpETAAE8TtpGAlTKxY2N97YuV9VpBGrc8W7YoUyGWVe4BxJBzC2MK0hDL4zYEjBML5APXEVNGFX2x7nJBW2IscmCoUn1GdhAFJO++w7Xwg9S0+bZYamty6Z2+yvrkRWYBka/nUKdtIuWXTYgBha2z5TTpMXRTdlsSAD3vb9sA+oilLX0NaVTw5mNPI5XWEJVtL2O399T8nwneAOTGwcrE7Ja7OMxpq2bw5K0UopyVIXxOW1aJLKdlJa1772Fw2ANR1TVztTo6JLE8omQSs04U2sCoY6Vt8lsD2G+NSyKgoclpZEgASKoqHkjjOlSCdlj/F5rAAL/AMoA7YzPr+jgpcyhrIZJUermZnheJgtxyysUW24FxY/iBBwnYjKmQeYNwwXgy7G8801GiRwl5J41Lili1C7ABh5bXB3xqhqHjdFaKQl203SMkA/O17fXb54xuHNhQ5/l1MAuhJovEdhwSw9dttjvjaVLJGxMaq+piFDbHc23t39u/fHtBvKEsZ2o5Bi/meaJDNmL0ZbxqalSaUOzBRudiptpbT67kMObYC0tQ5l0hd+QexxWq5/tWedSSxyoU0GnjIIsdQjjNib76lfYDt2O5IVFE1NDFKhKBpLC3bbBHYsZb+GuvqB7/wDcI0epp0QsASRcdjhpiXStsKmUlhVKWOonuecNwwegcZg9dwwEhqEMkbou2pbXxlvx00x5bk8K9pXNvlpGNXO2MU+OFaJs5oaZSLQxMT7k4K05oAWtHxzM0XkY2H4fwRZhlMtHVLrhnDxup4YFbH9DjH0F3A9SMbN8L100sBbbWzH9LYV1QyhEtLxlCfgzB89yiq6fz2qyyquJaeUoCR+JezexBB+uDHT0r+JEw1aVIDHTxtjWvjB0nDmeXDPaZFFRREfaHS15Ie5P/tO/tq9AMBelcgjgy6XRpZnFtSCx7b4T1WsVdOGYcmVelrLNx2hLL69Yo0DyoRYG9725OBnUGdNV1H9n0euWpY6WIU2jG25wap8s+8Es0hVVWxJAAYDb1wRyzLqipherooIisy/dSzyfj581gp2Pb1GM8HrV9+M/rLGxto5MyHqemmWaHKaciSesmCqdW7MTbf6kfT88fSXTuWw5RktHl9MpEVPEsa35sByfmefrjLEpMp6X6mjzbqpZK3OZUJoaShiMqqAba7kDze9gL7b8W8p+NMNVUSJU9PVcdPH+KenmEwXfv5V/c3xptIQVVyeAPzP/AJKm85c4mrPsccwkRfFvouRAz5o0bEbq9PICP0xzDDVknOYGOOoAXuMUauoCgt+QxKSdB98C64kvz2xZYitJyMyq7GRytzdsGKCm8NAbb+uB1AoaUEi5wfiFlGJv6RFWJsfBkqrpGK9Q9j7DFntijU/im9v5YCOTG14g2HMBTV5hYkB4tZNiVUKSWJtwLd7ckC/rczWmTNctqaV1DEqArlbhXB527g/lihTUkFVnyePGG00radyLbgHj5E4noZnfOa2mbT4SBWUBADcyNfcC54GE7DuLA/MJXysD5BVGIy5PXLG1RC6mNyAyubgo29j5bXsTcW7kYROr5JJc3o6OdkapSYmb7jTpNh5QxUMw02O99tO7W1FpkllWujl8WRpI5mjVncsdOptjfngc/wA8CviLDHDX0NZCipPJDUq7KLXCEKm3Gy7e1vTFeLS1bJ7cSDn0mLmTZdJnHVdLUNp8GeuUadQuVXzHnbheO+N3MsemKRgAWNluNxqtjJOhbjNokUlRFQVEiaDpIbQgvcc8nnGuLcOq3NrDv8zhnS/hTtI9Mz3J6iLMj1HWxzM8r18eok6bKsrKosRfYKNjtsO4OGbqBRGKKBeNTPb6AD98JfR0jR/6RIpAAcb23/4hxzz/AFfDl1CSa2m/+Nv/ANDBP9Mn99Y9oObR/Wd5al6mM87nDOn4Rhcy3aoS3zwxJ+AYJR9MnrDlpDVuygaTyD+4x8+fFCYzdVTAtcoij98fQdT+NPY/yx85/EI36trfpiTfUI14aPqi/B/vl+RvjcOgoPAioYvSMk/UE4xOgANUgIvvjeukgBV04A4T+WA3DcwWO3fhOfiM0NFCsE9O8SvFM0jOjL5W1Ekgj53wiZdQS5XmNVlMgfTTyXiYtu8BHkO972tpJ5uPbGkD+H2wE6kAR6KRQNZlMZYi50lGJH5qMV/iOmA0TD/byJTae0rZ94n9SxNUx0OVQo2rMahYmYb6Y+ZD/hDD64dqeNYI1jjCrGosiqoUKPQAdsCMuCy9RgyIjGOkYoSoupL2NvoMME4AjIAH4TjPrQWoVgcY5hrnJfBlCkiimklrjEhlddCuV82gHYX9L745BltFDSNRxU0S07FiyKoAZibkn5374JRgLCoUAC3piRVFr2F7HDdWhZ9o3dsmALzME+H+TS5hmRioEljWpCjxBq0/dpcA+l7/AFJxzD70+AYq5iASa6a59mt+wGOYcFWoYZFhnNw9p//Z"/>
          <p:cNvSpPr>
            <a:spLocks noChangeAspect="1" noChangeArrowheads="1"/>
          </p:cNvSpPr>
          <p:nvPr/>
        </p:nvSpPr>
        <p:spPr bwMode="auto">
          <a:xfrm>
            <a:off x="77788" y="-441325"/>
            <a:ext cx="16097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13318" name="12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pic>
        <p:nvPicPr>
          <p:cNvPr id="13319" name="13 Imagen" descr="LOGO JTA 2011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4300" y="260350"/>
            <a:ext cx="1223963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13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3" y="3933825"/>
            <a:ext cx="9144001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55763" y="188913"/>
            <a:ext cx="6011862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Justificación </a:t>
            </a:r>
          </a:p>
        </p:txBody>
      </p:sp>
      <p:pic>
        <p:nvPicPr>
          <p:cNvPr id="12" name="Picture 4" descr="http://t1.gstatic.com/images?q=tbn:ANd9GcSrQU1UICdVt8Z3JNFxvsfHT20LeVU_JXNl6OdwKEwIvYmmo7C2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1512167" cy="11172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7" name="18 CuadroTexto"/>
          <p:cNvSpPr txBox="1">
            <a:spLocks noChangeArrowheads="1"/>
          </p:cNvSpPr>
          <p:nvPr/>
        </p:nvSpPr>
        <p:spPr bwMode="auto">
          <a:xfrm>
            <a:off x="323850" y="1412875"/>
            <a:ext cx="83518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2000">
                <a:latin typeface="Bell MT" pitchFamily="18" charset="0"/>
              </a:rPr>
              <a:t>Preparación del Congreso Continental  de Teología (CCT), iniciativa de Amerindia Continental, el cual celebra los 50 años de apertura del Concilio Vaticano II y conmemora 40 años de la Teología Latinoamericana: </a:t>
            </a:r>
          </a:p>
        </p:txBody>
      </p:sp>
      <p:graphicFrame>
        <p:nvGraphicFramePr>
          <p:cNvPr id="20" name="19 Diagrama"/>
          <p:cNvGraphicFramePr/>
          <p:nvPr/>
        </p:nvGraphicFramePr>
        <p:xfrm>
          <a:off x="1043608" y="2708920"/>
          <a:ext cx="4968552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6604000" y="4387850"/>
            <a:ext cx="22320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TeoRed</a:t>
            </a:r>
            <a:endParaRPr lang="es-CO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itchFamily="18" charset="0"/>
            </a:endParaRPr>
          </a:p>
        </p:txBody>
      </p:sp>
      <p:sp>
        <p:nvSpPr>
          <p:cNvPr id="3080" name="15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pic>
        <p:nvPicPr>
          <p:cNvPr id="3081" name="9 Imagen" descr="LOGO AMERINDIA Buena definicion-1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30988" y="3822700"/>
            <a:ext cx="20732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Abrir llave"/>
          <p:cNvSpPr/>
          <p:nvPr/>
        </p:nvSpPr>
        <p:spPr>
          <a:xfrm>
            <a:off x="5724525" y="3573463"/>
            <a:ext cx="792163" cy="1871662"/>
          </a:xfrm>
          <a:prstGeom prst="lef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8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9 CuadroTexto"/>
          <p:cNvSpPr txBox="1">
            <a:spLocks noChangeArrowheads="1"/>
          </p:cNvSpPr>
          <p:nvPr/>
        </p:nvSpPr>
        <p:spPr bwMode="auto">
          <a:xfrm>
            <a:off x="1835150" y="1700213"/>
            <a:ext cx="62642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2800" i="1">
                <a:latin typeface="Bell MT" pitchFamily="18" charset="0"/>
              </a:rPr>
              <a:t>Las Jornadas Teológicas Andinas 2011 congregarán a las comunidades teológicas y pastorales de los países andinos, para discernir los desafíos de la época, sus transformaciones y las consecuentes demandas a las teologías latinoamericanas en su servicio al pueblo de Dios</a:t>
            </a:r>
            <a:r>
              <a:rPr lang="es-ES" sz="2800" i="1">
                <a:latin typeface="Bell MT" pitchFamily="18" charset="0"/>
              </a:rPr>
              <a:t>.</a:t>
            </a:r>
            <a:endParaRPr lang="es-CO" sz="2800" i="1">
              <a:latin typeface="Bell MT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728788" y="387350"/>
            <a:ext cx="601186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Objetivo de las JTA</a:t>
            </a:r>
          </a:p>
        </p:txBody>
      </p:sp>
      <p:sp>
        <p:nvSpPr>
          <p:cNvPr id="4101" name="9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pic>
        <p:nvPicPr>
          <p:cNvPr id="4102" name="8 Imagen" descr="LOGO JTA 201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0"/>
            <a:ext cx="1370012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7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2916238" y="4221163"/>
            <a:ext cx="604678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</a:t>
            </a:r>
            <a:r>
              <a:rPr lang="es-CO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Estrategia de desarrollo</a:t>
            </a:r>
          </a:p>
        </p:txBody>
      </p:sp>
      <p:graphicFrame>
        <p:nvGraphicFramePr>
          <p:cNvPr id="17" name="16 Diagrama"/>
          <p:cNvGraphicFramePr/>
          <p:nvPr/>
        </p:nvGraphicFramePr>
        <p:xfrm>
          <a:off x="467544" y="-87784"/>
          <a:ext cx="8352928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5" name="8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8 Imagen" descr="Condor_so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4932363" y="260350"/>
            <a:ext cx="396081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Metodología</a:t>
            </a:r>
          </a:p>
        </p:txBody>
      </p:sp>
      <p:graphicFrame>
        <p:nvGraphicFramePr>
          <p:cNvPr id="14" name="13 Diagrama"/>
          <p:cNvGraphicFramePr/>
          <p:nvPr/>
        </p:nvGraphicFramePr>
        <p:xfrm>
          <a:off x="395536" y="404664"/>
          <a:ext cx="417646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49" name="14 CuadroTexto"/>
          <p:cNvSpPr txBox="1">
            <a:spLocks noChangeArrowheads="1"/>
          </p:cNvSpPr>
          <p:nvPr/>
        </p:nvSpPr>
        <p:spPr bwMode="auto">
          <a:xfrm>
            <a:off x="4932363" y="1557338"/>
            <a:ext cx="3960812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i="1">
                <a:latin typeface="Bell MT" pitchFamily="18" charset="0"/>
              </a:rPr>
              <a:t>Los paneles</a:t>
            </a:r>
            <a:r>
              <a:rPr lang="es-ES" sz="1600">
                <a:latin typeface="Bell MT" pitchFamily="18" charset="0"/>
              </a:rPr>
              <a:t>: Acercar las diferentes perspectivas planteadas para cada día, crear un espacio de análisis y debate e introducir al trabajo de profundización de la siguiente sesión.  </a:t>
            </a:r>
          </a:p>
          <a:p>
            <a:endParaRPr lang="es-CO" sz="1600">
              <a:latin typeface="Bell MT" pitchFamily="18" charset="0"/>
            </a:endParaRPr>
          </a:p>
          <a:p>
            <a:r>
              <a:rPr lang="es-ES" sz="1600" i="1">
                <a:latin typeface="Bell MT" pitchFamily="18" charset="0"/>
              </a:rPr>
              <a:t>Los talleres: </a:t>
            </a:r>
            <a:r>
              <a:rPr lang="es-ES" sz="1600">
                <a:latin typeface="Bell MT" pitchFamily="18" charset="0"/>
              </a:rPr>
              <a:t>Hacer llegar las prácticas e iniciativas concretas en curso, de parte de comunidades eclesiales y de instituciones religiosas y teológicas, con el objeto de hacer emerger los nuevos desafíos y preguntas a la labor teológica.</a:t>
            </a:r>
          </a:p>
          <a:p>
            <a:endParaRPr lang="es-CO" sz="1600">
              <a:latin typeface="Bell MT" pitchFamily="18" charset="0"/>
            </a:endParaRPr>
          </a:p>
          <a:p>
            <a:r>
              <a:rPr lang="es-ES" sz="1600" i="1">
                <a:latin typeface="Bell MT" pitchFamily="18" charset="0"/>
              </a:rPr>
              <a:t>Las conferencias centrales: </a:t>
            </a:r>
            <a:r>
              <a:rPr lang="es-ES" sz="1600">
                <a:latin typeface="Bell MT" pitchFamily="18" charset="0"/>
              </a:rPr>
              <a:t>Recoger el conjunto de la reflexión desde los diversos ángulos y perspectivas teológicas. </a:t>
            </a:r>
            <a:endParaRPr lang="es-CO" sz="1600"/>
          </a:p>
        </p:txBody>
      </p:sp>
      <p:sp>
        <p:nvSpPr>
          <p:cNvPr id="6150" name="9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9 Imagen" descr="Condor_so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4211638" y="4365625"/>
            <a:ext cx="43211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Conferencistas</a:t>
            </a:r>
          </a:p>
        </p:txBody>
      </p:sp>
      <p:graphicFrame>
        <p:nvGraphicFramePr>
          <p:cNvPr id="8" name="7 Diagrama"/>
          <p:cNvGraphicFramePr/>
          <p:nvPr/>
        </p:nvGraphicFramePr>
        <p:xfrm>
          <a:off x="467544" y="-259184"/>
          <a:ext cx="820891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173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9 Imagen" descr="Condor_so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4427538" y="4365625"/>
            <a:ext cx="41052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Panelistas</a:t>
            </a:r>
          </a:p>
        </p:txBody>
      </p:sp>
      <p:graphicFrame>
        <p:nvGraphicFramePr>
          <p:cNvPr id="8" name="7 Diagrama"/>
          <p:cNvGraphicFramePr/>
          <p:nvPr/>
        </p:nvGraphicFramePr>
        <p:xfrm>
          <a:off x="467544" y="-259184"/>
          <a:ext cx="820891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197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9 Imagen" descr="Condor_so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251520" y="476672"/>
          <a:ext cx="8496944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427538" y="4005263"/>
            <a:ext cx="4105275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</a:t>
            </a:r>
            <a:r>
              <a:rPr lang="es-CO" sz="6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Talleres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9 Imagen" descr="Condor_so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10 CuadroTexto"/>
          <p:cNvSpPr txBox="1">
            <a:spLocks noChangeArrowheads="1"/>
          </p:cNvSpPr>
          <p:nvPr/>
        </p:nvSpPr>
        <p:spPr bwMode="auto">
          <a:xfrm>
            <a:off x="323850" y="60928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Jornadas Teológicas Andinas 2011</a:t>
            </a:r>
          </a:p>
          <a:p>
            <a:r>
              <a:rPr lang="es-CO" sz="1200">
                <a:solidFill>
                  <a:schemeClr val="bg1"/>
                </a:solidFill>
                <a:latin typeface="Gill Sans MT Condensed" pitchFamily="34" charset="0"/>
              </a:rPr>
              <a:t>Octubre - Bogotá, Colombia</a:t>
            </a:r>
            <a:endParaRPr lang="es-CO" sz="1100">
              <a:solidFill>
                <a:schemeClr val="bg1"/>
              </a:solidFill>
              <a:latin typeface="Gill Sans MT Condensed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334640" y="764704"/>
          <a:ext cx="8341816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427538" y="4365625"/>
            <a:ext cx="41052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itchFamily="18" charset="0"/>
              </a:rPr>
              <a:t> Talleres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630</Words>
  <Application>Microsoft Office PowerPoint</Application>
  <PresentationFormat>Presentación en pantalla (4:3)</PresentationFormat>
  <Paragraphs>111</Paragraphs>
  <Slides>12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 Condensed</vt:lpstr>
      <vt:lpstr>Bell MT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Universidad de San Buenaventura - Bogota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docenteo</dc:creator>
  <cp:lastModifiedBy>HP Cliente Preferencial</cp:lastModifiedBy>
  <cp:revision>35</cp:revision>
  <dcterms:created xsi:type="dcterms:W3CDTF">2011-03-03T15:57:15Z</dcterms:created>
  <dcterms:modified xsi:type="dcterms:W3CDTF">2011-09-30T11:07:22Z</dcterms:modified>
</cp:coreProperties>
</file>