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4" r:id="rId4"/>
    <p:sldId id="261" r:id="rId5"/>
    <p:sldId id="260" r:id="rId6"/>
    <p:sldId id="265" r:id="rId7"/>
    <p:sldId id="263" r:id="rId8"/>
    <p:sldId id="269" r:id="rId9"/>
    <p:sldId id="266" r:id="rId10"/>
    <p:sldId id="262" r:id="rId11"/>
    <p:sldId id="268" r:id="rId1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B118-B5A9-4C73-88ED-89FF45FDBBEF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6A4DD-6D1F-43A5-8ED3-477989A482A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076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2B19E-76A9-4E4D-919C-9A193AD6051B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717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66370-5B43-4F27-BCF6-FF565D1C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54B490-A90C-4BC7-863A-18E4DF22C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CAE88-FAEA-469D-9035-50725CCD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93FF4-0587-4D1B-BFEE-6FE47A8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036C1-6C80-4FAD-AB9B-8E60DFB4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71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FC3AD-0DEA-4902-86F6-3722DF83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CC765-5BAB-4ABD-B1CE-33274391F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A44D2-0B96-4488-88F8-308C8ACB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82EDDA-9557-4D48-A0D1-65F24C54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3453E-5E58-45F1-942A-661A0CCC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067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782726-2417-4271-95C4-888F5149F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C4D7B7-6874-4524-8230-22318CB70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7A89D-0AEF-483F-9D94-80E8DE2B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BED2C1-DC31-41A4-8A2E-78856933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7DE8C-FF84-4140-865E-A8A7ABE9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533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AFCB5D55-AAB9-4AFB-95E2-3C252A61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AE843139-0D5D-421D-A97B-D5938AFC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AA99F005-4063-4B85-B62D-34E2A0A7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5379B86-ACB7-4D7F-93E4-4F8B340BE8B2}" type="slidenum">
              <a:rPr lang="es-HN" altLang="es-GT"/>
              <a:pPr/>
              <a:t>‹Nº›</a:t>
            </a:fld>
            <a:endParaRPr lang="es-HN" altLang="es-GT"/>
          </a:p>
        </p:txBody>
      </p:sp>
    </p:spTree>
    <p:extLst>
      <p:ext uri="{BB962C8B-B14F-4D97-AF65-F5344CB8AC3E}">
        <p14:creationId xmlns:p14="http://schemas.microsoft.com/office/powerpoint/2010/main" val="374324648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E631E-E72D-4313-9CBB-C0B41AF6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31F0F-9BBB-4770-97D1-83B54EAA6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CEF3D-857C-4971-9CF2-2F82B444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F20AF-E79A-43B9-9E62-571F0E07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F140B-2DA4-401B-B766-9874E90A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735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B9B84-0DD3-435E-9D08-42FCFA29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55F1C-12F6-4377-AA59-EDD333D9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58EA87-8A62-4A1E-954C-ABB67524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C15C5-DDC5-4315-8653-ED83598D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26026-A4CC-4AA7-A8D5-4EA624C4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204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94038-92F4-4D91-B210-BD54C604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C2BA9-C774-418F-A5B4-F3D50753E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8DF289-03BD-454D-A5F1-74EAE0FE6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0956AF-0C90-4D67-BA61-48E1FB71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58BDF3-5577-42A4-B6ED-136E797E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C7EBB4-B749-471C-BAF1-D092D67F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869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3FE5-3689-402B-BD5F-9338EB56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F2B0CC-AD4A-4799-AEBF-051284BD5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43B45B-79BB-4F65-A7D0-457A91D7C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FB9D0D-5938-4596-B343-8BE2F10C9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B39902-CECB-4890-B88A-6B80F2520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026867-A31B-40A2-8E02-4A5DBD11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DDF1B8-048B-4245-9D6D-06E33AB5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1DE0F2-FDA2-470E-AC23-17D6D566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189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12FD5-0C68-4219-8989-29F89439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A0972F-EDDA-4576-98C1-B31BB400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D47417-0D03-4360-BDDA-7498D351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3446C5-B629-4A62-8D5B-A61697E5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627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CCB997-8F60-46F6-BF0A-DD1670DB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299D42-CBD1-4930-A3F7-DA5B1D3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9EF82F-60F0-48A5-877D-FC74F722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16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142D1-CCC1-42AB-A29D-A38B8110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47619-74FF-4B36-B105-77822645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D365AD-8AAA-465F-A1FE-D90868486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0046EF-A0ED-4692-9B5E-061A0194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47C80-9311-49C9-BA18-C81E338A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E75A37-E74A-4226-83EB-E0701478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285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C8DC3-1448-42A5-851C-F6FFAC83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77BA37-EB2E-4AC2-A6BC-7DAB73612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CA5CB2-D3AC-4B09-B3DE-687A4D11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C653CA-6551-47B6-A4BC-DD99C9F0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06D0FD-85CB-40CD-8E43-8C3C845B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1A7FE2-308C-44F9-B842-07631217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353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01CE76-B682-4CB8-AA0A-DED0C8F7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BE571-1EAC-4498-8ED5-71A0DB687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1D720-B60D-475C-A76D-AEBF2C194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0880-F029-4106-8AC7-99EE8075D336}" type="datetimeFigureOut">
              <a:rPr lang="es-GT" smtClean="0"/>
              <a:t>10/10/2017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AEDF90-CFA8-4F41-9893-48BA63537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294AC-D1A3-4469-8C96-069846D93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141A-F361-488A-BCBC-E0FD37ABA13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627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A5BA421-DCA9-452C-A2C2-49A85649B51B}"/>
              </a:ext>
            </a:extLst>
          </p:cNvPr>
          <p:cNvSpPr/>
          <p:nvPr/>
        </p:nvSpPr>
        <p:spPr>
          <a:xfrm>
            <a:off x="7427494" y="211555"/>
            <a:ext cx="4620128" cy="290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GT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La mujer: sujeto que teje la esperanza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022FC1E-8C70-46CA-BABE-EA01A3C398B1}"/>
              </a:ext>
            </a:extLst>
          </p:cNvPr>
          <p:cNvSpPr/>
          <p:nvPr/>
        </p:nvSpPr>
        <p:spPr>
          <a:xfrm>
            <a:off x="7700211" y="5539492"/>
            <a:ext cx="4251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</a:rPr>
              <a:t>III Jornada Teológica Amerindia-México 2017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50D1C8-E351-4DEA-9C78-0FBEF35AB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1" y="211555"/>
            <a:ext cx="7458576" cy="64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8" y="55252"/>
            <a:ext cx="9219942" cy="673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 CuadroTexto">
            <a:extLst>
              <a:ext uri="{FF2B5EF4-FFF2-40B4-BE49-F238E27FC236}">
                <a16:creationId xmlns:a16="http://schemas.microsoft.com/office/drawing/2014/main" id="{F1D509F8-313E-45F3-AFC7-A3B8DBF47A3A}"/>
              </a:ext>
            </a:extLst>
          </p:cNvPr>
          <p:cNvSpPr txBox="1"/>
          <p:nvPr/>
        </p:nvSpPr>
        <p:spPr>
          <a:xfrm>
            <a:off x="4013727" y="2589534"/>
            <a:ext cx="4208404" cy="830997"/>
          </a:xfrm>
          <a:prstGeom prst="rect">
            <a:avLst/>
          </a:prstGeom>
          <a:noFill/>
          <a:effectLst>
            <a:outerShdw blurRad="342900" dist="50800" dir="7200000" sx="108000" sy="108000" algn="ctr" rotWithShape="0">
              <a:schemeClr val="bg1">
                <a:alpha val="74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800" b="1" dirty="0">
                <a:latin typeface="Lucida Grande"/>
              </a:rPr>
              <a:t>Esperamos…</a:t>
            </a:r>
            <a:endParaRPr lang="es-AR" sz="4800" b="1" dirty="0"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79862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7 Imagen" descr="La danza de la sabiduría.jpg">
            <a:extLst>
              <a:ext uri="{FF2B5EF4-FFF2-40B4-BE49-F238E27FC236}">
                <a16:creationId xmlns:a16="http://schemas.microsoft.com/office/drawing/2014/main" id="{9171E82B-88B6-42DA-ABEF-852137A9B6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045" r="5469" b="4369"/>
          <a:stretch>
            <a:fillRect/>
          </a:stretch>
        </p:blipFill>
        <p:spPr bwMode="auto">
          <a:xfrm>
            <a:off x="651889" y="120141"/>
            <a:ext cx="10754043" cy="66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510E11A-2F65-4CB2-893B-0456DC7970AF}"/>
              </a:ext>
            </a:extLst>
          </p:cNvPr>
          <p:cNvSpPr/>
          <p:nvPr/>
        </p:nvSpPr>
        <p:spPr>
          <a:xfrm>
            <a:off x="651889" y="5539492"/>
            <a:ext cx="10754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</a:rPr>
              <a:t>“Esperamos un cielo nuevo y una tierra nueva donde habite la justicia”</a:t>
            </a:r>
          </a:p>
        </p:txBody>
      </p:sp>
    </p:spTree>
    <p:extLst>
      <p:ext uri="{BB962C8B-B14F-4D97-AF65-F5344CB8AC3E}">
        <p14:creationId xmlns:p14="http://schemas.microsoft.com/office/powerpoint/2010/main" val="373325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ausa Woman">
            <a:extLst>
              <a:ext uri="{FF2B5EF4-FFF2-40B4-BE49-F238E27FC236}">
                <a16:creationId xmlns:a16="http://schemas.microsoft.com/office/drawing/2014/main" id="{0F33A1C8-03C3-412B-9C85-5A1953D1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4597" y="57635"/>
            <a:ext cx="4513549" cy="6731090"/>
          </a:xfrm>
          <a:prstGeom prst="rect">
            <a:avLst/>
          </a:prstGeom>
          <a:ln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0" name="Picture 2" descr="Imagen1">
            <a:extLst>
              <a:ext uri="{FF2B5EF4-FFF2-40B4-BE49-F238E27FC236}">
                <a16:creationId xmlns:a16="http://schemas.microsoft.com/office/drawing/2014/main" id="{CC232FFB-12A2-468B-80A1-E207E9B7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0"/>
            <a:ext cx="788323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 CuadroTexto">
            <a:extLst>
              <a:ext uri="{FF2B5EF4-FFF2-40B4-BE49-F238E27FC236}">
                <a16:creationId xmlns:a16="http://schemas.microsoft.com/office/drawing/2014/main" id="{C1150F51-67B8-4A70-B964-9FE3A0B23564}"/>
              </a:ext>
            </a:extLst>
          </p:cNvPr>
          <p:cNvSpPr txBox="1"/>
          <p:nvPr/>
        </p:nvSpPr>
        <p:spPr>
          <a:xfrm>
            <a:off x="3155181" y="5710989"/>
            <a:ext cx="7176664" cy="923330"/>
          </a:xfrm>
          <a:prstGeom prst="rect">
            <a:avLst/>
          </a:prstGeom>
          <a:noFill/>
          <a:effectLst>
            <a:outerShdw blurRad="342900" dist="50800" dir="7200000" sx="108000" sy="108000" algn="ctr" rotWithShape="0">
              <a:schemeClr val="bg1">
                <a:alpha val="74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0" dist="419100" dir="4800000" sx="87000" sy="87000" kx="1300200" algn="ctr" rotWithShape="0">
                    <a:prstClr val="black">
                      <a:alpha val="84000"/>
                    </a:prstClr>
                  </a:outerShdw>
                </a:effectLst>
              </a:rPr>
              <a:t>Dejen que hable mi piel</a:t>
            </a:r>
            <a:endParaRPr lang="es-AR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0" dist="419100" dir="4800000" sx="87000" sy="87000" kx="1300200" algn="ctr" rotWithShape="0">
                  <a:prstClr val="black">
                    <a:alpha val="84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581523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-iad3-1.xx.fbcdn.net/v/t1.0-9/13015645_584065275102687_3540026385900655294_n.jpg?oh=a8f9888cd452ac36a00cc05f110caf5e&amp;oe=57999565"/>
          <p:cNvPicPr>
            <a:picLocks noChangeAspect="1" noChangeArrowheads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0" y="-1"/>
            <a:ext cx="6857984" cy="6858001"/>
          </a:xfrm>
          <a:prstGeom prst="rect">
            <a:avLst/>
          </a:prstGeom>
          <a:noFill/>
        </p:spPr>
      </p:pic>
      <p:sp>
        <p:nvSpPr>
          <p:cNvPr id="3" name="5 CuadroTexto">
            <a:extLst>
              <a:ext uri="{FF2B5EF4-FFF2-40B4-BE49-F238E27FC236}">
                <a16:creationId xmlns:a16="http://schemas.microsoft.com/office/drawing/2014/main" id="{3669D2E9-6B78-44D1-A05E-0B0CC048DFF4}"/>
              </a:ext>
            </a:extLst>
          </p:cNvPr>
          <p:cNvSpPr txBox="1"/>
          <p:nvPr/>
        </p:nvSpPr>
        <p:spPr>
          <a:xfrm>
            <a:off x="7038109" y="3061127"/>
            <a:ext cx="4890655" cy="1446550"/>
          </a:xfrm>
          <a:prstGeom prst="rect">
            <a:avLst/>
          </a:prstGeom>
          <a:noFill/>
          <a:effectLst>
            <a:outerShdw blurRad="342900" dist="50800" dir="7200000" sx="108000" sy="108000" algn="ctr" rotWithShape="0">
              <a:schemeClr val="bg1">
                <a:alpha val="74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4400" b="1" dirty="0">
                <a:latin typeface="Lucida Grande"/>
              </a:rPr>
              <a:t>I. Mujeres que se atreven a VER.</a:t>
            </a:r>
            <a:endParaRPr lang="es-AR" sz="4400" b="1" dirty="0"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1137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iad3-1.xx.fbcdn.net/v/t1.0-9/13325462_907988025977279_393789014132838799_n.jpg?oh=519f818094c76a07352a1afa2b84c600&amp;oe=58762C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48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1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Sin título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152401"/>
            <a:ext cx="8298873" cy="6562725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FBD30F-BE12-408D-918B-5538DFCDA35A}"/>
              </a:ext>
            </a:extLst>
          </p:cNvPr>
          <p:cNvSpPr/>
          <p:nvPr/>
        </p:nvSpPr>
        <p:spPr>
          <a:xfrm>
            <a:off x="8423564" y="1235425"/>
            <a:ext cx="34636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400" b="1" dirty="0">
                <a:latin typeface="Lucida Grande"/>
              </a:rPr>
              <a:t>II. Mujeres que encienden una lámpara en nuestro caminar</a:t>
            </a:r>
          </a:p>
        </p:txBody>
      </p:sp>
    </p:spTree>
    <p:extLst>
      <p:ext uri="{BB962C8B-B14F-4D97-AF65-F5344CB8AC3E}">
        <p14:creationId xmlns:p14="http://schemas.microsoft.com/office/powerpoint/2010/main" val="105973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A36291-3983-4588-A9E5-AE341E34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4"/>
          <a:stretch/>
        </p:blipFill>
        <p:spPr>
          <a:xfrm>
            <a:off x="144378" y="128337"/>
            <a:ext cx="8214749" cy="6601326"/>
          </a:xfrm>
          <a:prstGeom prst="rect">
            <a:avLst/>
          </a:prstGeom>
        </p:spPr>
      </p:pic>
      <p:sp>
        <p:nvSpPr>
          <p:cNvPr id="5" name="5 CuadroTexto">
            <a:extLst>
              <a:ext uri="{FF2B5EF4-FFF2-40B4-BE49-F238E27FC236}">
                <a16:creationId xmlns:a16="http://schemas.microsoft.com/office/drawing/2014/main" id="{2B0C8399-9DDA-4A92-920F-1B5EB054A874}"/>
              </a:ext>
            </a:extLst>
          </p:cNvPr>
          <p:cNvSpPr txBox="1"/>
          <p:nvPr/>
        </p:nvSpPr>
        <p:spPr>
          <a:xfrm>
            <a:off x="8551633" y="2229853"/>
            <a:ext cx="3576200" cy="1938992"/>
          </a:xfrm>
          <a:prstGeom prst="rect">
            <a:avLst/>
          </a:prstGeom>
          <a:noFill/>
          <a:effectLst>
            <a:outerShdw blurRad="342900" dist="50800" dir="7200000" sx="108000" sy="108000" algn="ctr" rotWithShape="0">
              <a:schemeClr val="bg1">
                <a:alpha val="74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b="1" dirty="0">
                <a:latin typeface="Lucida Grande"/>
              </a:rPr>
              <a:t>III. Mujeres rehaciendo la historia</a:t>
            </a:r>
            <a:endParaRPr lang="es-AR" sz="4000" b="1" dirty="0"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20003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04211" y="5198993"/>
            <a:ext cx="9015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Lucida Grande"/>
              </a:rPr>
              <a:t>Mujeres perseguidas y criminalizadas por su lucha por la defensa de la Madre Tierra. Ocho de ellas con orden de captura expresan: “…pero eso no nos ha detenido y vamos a seguir luchando” (Crisanta Gómez, San Marcos, Guatemala).</a:t>
            </a:r>
          </a:p>
        </p:txBody>
      </p:sp>
      <p:pic>
        <p:nvPicPr>
          <p:cNvPr id="1026" name="Picture 2" descr="http://3.bp.blogspot.com/-NDKb_nwDijw/UAI1om6BpKI/AAAAAAAAFhc/uMywErLiJgo/s1600/TPIS_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2"/>
          <a:stretch/>
        </p:blipFill>
        <p:spPr bwMode="auto">
          <a:xfrm>
            <a:off x="2117560" y="131486"/>
            <a:ext cx="8207932" cy="50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01789"/>
      </p:ext>
    </p:extLst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entecostes a">
            <a:extLst>
              <a:ext uri="{FF2B5EF4-FFF2-40B4-BE49-F238E27FC236}">
                <a16:creationId xmlns:a16="http://schemas.microsoft.com/office/drawing/2014/main" id="{100B661F-C6A7-417C-907D-8B28EDD9F4B3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1579" r="3516" b="55785"/>
          <a:stretch>
            <a:fillRect/>
          </a:stretch>
        </p:blipFill>
        <p:spPr>
          <a:xfrm>
            <a:off x="1481137" y="981072"/>
            <a:ext cx="9329738" cy="60928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553594CB-372D-45CE-8976-C121E657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5" y="126076"/>
            <a:ext cx="10931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GT" altLang="es-GT" sz="4400" b="1" dirty="0">
                <a:latin typeface="Calibri" panose="020F0502020204030204" pitchFamily="34" charset="0"/>
              </a:rPr>
              <a:t>Prácticas cotidianas para recrear la esperanza </a:t>
            </a:r>
            <a:endParaRPr lang="es-GT" altLang="es-GT" sz="6000" b="1" dirty="0"/>
          </a:p>
        </p:txBody>
      </p:sp>
    </p:spTree>
    <p:extLst>
      <p:ext uri="{BB962C8B-B14F-4D97-AF65-F5344CB8AC3E}">
        <p14:creationId xmlns:p14="http://schemas.microsoft.com/office/powerpoint/2010/main" val="31108568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6DE522-D3B3-45E8-9AC3-680B37404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3" b="23742"/>
          <a:stretch/>
        </p:blipFill>
        <p:spPr>
          <a:xfrm>
            <a:off x="80549" y="-1"/>
            <a:ext cx="8806777" cy="686878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D4B2112-BA5C-45A9-AE88-67CD4AFC7F40}"/>
              </a:ext>
            </a:extLst>
          </p:cNvPr>
          <p:cNvSpPr/>
          <p:nvPr/>
        </p:nvSpPr>
        <p:spPr>
          <a:xfrm rot="19168784">
            <a:off x="8279492" y="1449043"/>
            <a:ext cx="3565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GT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Mujeres </a:t>
            </a:r>
            <a:r>
              <a:rPr lang="es-GT" sz="4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reimaginando</a:t>
            </a:r>
            <a:r>
              <a:rPr lang="es-GT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 Iglesia</a:t>
            </a:r>
            <a:endParaRPr lang="es-GT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68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116</Words>
  <Application>Microsoft Office PowerPoint</Application>
  <PresentationFormat>Panorámica</PresentationFormat>
  <Paragraphs>12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Geraldina Cespedes</dc:creator>
  <cp:lastModifiedBy>Geraldina Cespedes</cp:lastModifiedBy>
  <cp:revision>22</cp:revision>
  <dcterms:created xsi:type="dcterms:W3CDTF">2017-10-10T05:05:23Z</dcterms:created>
  <dcterms:modified xsi:type="dcterms:W3CDTF">2017-10-11T01:41:51Z</dcterms:modified>
</cp:coreProperties>
</file>