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64E2C-2660-40A9-B4BC-172241F7B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360099"/>
          </a:xfrm>
        </p:spPr>
        <p:txBody>
          <a:bodyPr/>
          <a:lstStyle/>
          <a:p>
            <a:r>
              <a:rPr lang="es-UY" dirty="0"/>
              <a:t>RUTILIO GRANDE </a:t>
            </a:r>
            <a:br>
              <a:rPr lang="es-UY" dirty="0"/>
            </a:br>
            <a:r>
              <a:rPr lang="es-UY" dirty="0"/>
              <a:t>5 DE JULIO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2D335D-B531-462D-8BE8-7C2B314A6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9119" y="3429000"/>
            <a:ext cx="9012024" cy="2236509"/>
          </a:xfrm>
        </p:spPr>
        <p:txBody>
          <a:bodyPr>
            <a:noAutofit/>
          </a:bodyPr>
          <a:lstStyle/>
          <a:p>
            <a:r>
              <a:rPr lang="es-UY" sz="16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93 años que nació el profeta cuya palabra ilumina hoy la realidad salvadoreña.</a:t>
            </a:r>
            <a:br>
              <a:rPr lang="es-UY" sz="1600" b="1" dirty="0">
                <a:solidFill>
                  <a:schemeClr val="tx1"/>
                </a:solidFill>
              </a:rPr>
            </a:br>
            <a:r>
              <a:rPr lang="es-UY" sz="1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“Dios, el Señor, en su plan para nosotros, nos dio un mundo material... Un mundo material para todos sin fronteras. Así lo dice el Génesis. ¡No es cuestión que diga yo!: “Yo compré la mitad de El Salvador con mi dinero, luego tengo derecho y no hay derecho para discutir!” Es un derecho comprado, porque tengo derecho a comprar la mitad de El Salvador. ¡Es una negación de Dios! ¡No hay ningún derecho que valga ante las mayorías! Luego, el mundo material es para todos sin fronteras. Luego, </a:t>
            </a:r>
            <a:r>
              <a:rPr lang="es-UY" sz="16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una mesa común con manteles largos para todos</a:t>
            </a:r>
            <a:r>
              <a:rPr lang="es-UY" sz="1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como esta Eucaristía. Cada uno con su taburete. Y que para todos llegue la mesa, el mantel y el “con qué”. (Rutilio Grande, 13/2/1977).</a:t>
            </a:r>
            <a:endParaRPr lang="es-UY" sz="1600" dirty="0">
              <a:solidFill>
                <a:schemeClr val="tx1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2726C0-4B86-4714-A237-014DC0F24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2455" y="201792"/>
            <a:ext cx="18573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51376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</TotalTime>
  <Words>171</Words>
  <Application>Microsoft Macintosh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Franklin Gothic Book</vt:lpstr>
      <vt:lpstr>Recorte</vt:lpstr>
      <vt:lpstr>RUTILIO GRANDE  5 DE JULIO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RUTILIO GRANDE  5 DE JULIO</dc:title>
  <dc:subject/>
  <dc:creator/>
  <cp:keywords/>
  <dc:description/>
  <cp:lastModifiedBy>Oscar Elizalde</cp:lastModifiedBy>
  <cp:revision>2</cp:revision>
  <dcterms:created xsi:type="dcterms:W3CDTF">2021-07-05T10:47:26Z</dcterms:created>
  <dcterms:modified xsi:type="dcterms:W3CDTF">2021-07-10T12:38:53Z</dcterms:modified>
  <cp:category/>
</cp:coreProperties>
</file>